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1171" r:id="rId3"/>
    <p:sldId id="1049" r:id="rId4"/>
    <p:sldId id="1048" r:id="rId5"/>
    <p:sldId id="1043" r:id="rId6"/>
    <p:sldId id="1145" r:id="rId7"/>
    <p:sldId id="1050" r:id="rId8"/>
    <p:sldId id="1146" r:id="rId9"/>
    <p:sldId id="1147" r:id="rId10"/>
    <p:sldId id="1148" r:id="rId11"/>
    <p:sldId id="1051" r:id="rId12"/>
    <p:sldId id="1209" r:id="rId13"/>
    <p:sldId id="900" r:id="rId14"/>
    <p:sldId id="1198" r:id="rId15"/>
    <p:sldId id="1199" r:id="rId16"/>
    <p:sldId id="1201" r:id="rId17"/>
    <p:sldId id="1185" r:id="rId18"/>
    <p:sldId id="1195" r:id="rId19"/>
    <p:sldId id="1196" r:id="rId20"/>
    <p:sldId id="1197" r:id="rId21"/>
    <p:sldId id="664" r:id="rId22"/>
    <p:sldId id="1193" r:id="rId23"/>
    <p:sldId id="1202" r:id="rId24"/>
    <p:sldId id="1192" r:id="rId25"/>
    <p:sldId id="1204" r:id="rId26"/>
    <p:sldId id="1066" r:id="rId27"/>
    <p:sldId id="1065" r:id="rId28"/>
    <p:sldId id="1210" r:id="rId29"/>
    <p:sldId id="1170" r:id="rId30"/>
    <p:sldId id="1052" r:id="rId31"/>
    <p:sldId id="1211" r:id="rId32"/>
    <p:sldId id="1205" r:id="rId33"/>
    <p:sldId id="1194" r:id="rId34"/>
    <p:sldId id="1207" r:id="rId35"/>
    <p:sldId id="1206" r:id="rId36"/>
    <p:sldId id="1187" r:id="rId37"/>
    <p:sldId id="1149" r:id="rId38"/>
    <p:sldId id="1150" r:id="rId39"/>
    <p:sldId id="1208" r:id="rId40"/>
    <p:sldId id="1173" r:id="rId41"/>
    <p:sldId id="1117" r:id="rId42"/>
    <p:sldId id="1118" r:id="rId43"/>
    <p:sldId id="1110" r:id="rId44"/>
    <p:sldId id="1111" r:id="rId45"/>
    <p:sldId id="1112" r:id="rId46"/>
    <p:sldId id="1153" r:id="rId47"/>
    <p:sldId id="1155" r:id="rId48"/>
    <p:sldId id="1151" r:id="rId49"/>
    <p:sldId id="1152" r:id="rId50"/>
    <p:sldId id="1120" r:id="rId51"/>
    <p:sldId id="1158" r:id="rId52"/>
    <p:sldId id="1159" r:id="rId53"/>
    <p:sldId id="1123" r:id="rId54"/>
    <p:sldId id="1124" r:id="rId55"/>
    <p:sldId id="1125" r:id="rId56"/>
    <p:sldId id="1160" r:id="rId57"/>
  </p:sldIdLst>
  <p:sldSz cx="12192000" cy="6858000"/>
  <p:notesSz cx="6950075" cy="9236075"/>
  <p:defaultTextStyle>
    <a:defPPr>
      <a:defRPr lang="th-TH"/>
    </a:defPPr>
    <a:lvl1pPr marL="0" algn="l" defTabSz="103162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515813" algn="l" defTabSz="103162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031626" algn="l" defTabSz="103162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1547439" algn="l" defTabSz="103162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2063252" algn="l" defTabSz="103162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2579065" algn="l" defTabSz="103162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3094878" algn="l" defTabSz="103162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3610691" algn="l" defTabSz="103162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4126504" algn="l" defTabSz="103162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94" userDrawn="1">
          <p15:clr>
            <a:srgbClr val="A4A3A4"/>
          </p15:clr>
        </p15:guide>
        <p15:guide id="2" pos="2227" userDrawn="1">
          <p15:clr>
            <a:srgbClr val="A4A3A4"/>
          </p15:clr>
        </p15:guide>
        <p15:guide id="3" orient="horz" pos="2925" userDrawn="1">
          <p15:clr>
            <a:srgbClr val="A4A3A4"/>
          </p15:clr>
        </p15:guide>
        <p15:guide id="4" pos="2207" userDrawn="1">
          <p15:clr>
            <a:srgbClr val="A4A3A4"/>
          </p15:clr>
        </p15:guide>
        <p15:guide id="5" orient="horz" pos="2679" userDrawn="1">
          <p15:clr>
            <a:srgbClr val="A4A3A4"/>
          </p15:clr>
        </p15:guide>
        <p15:guide id="6" orient="horz" pos="2909" userDrawn="1">
          <p15:clr>
            <a:srgbClr val="A4A3A4"/>
          </p15:clr>
        </p15:guide>
        <p15:guide id="7" pos="2208" userDrawn="1">
          <p15:clr>
            <a:srgbClr val="A4A3A4"/>
          </p15:clr>
        </p15:guide>
        <p15:guide id="8" pos="219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kkarach limsungkas" initials="el" lastIdx="1" clrIdx="0">
    <p:extLst>
      <p:ext uri="{19B8F6BF-5375-455C-9EA6-DF929625EA0E}">
        <p15:presenceInfo xmlns:p15="http://schemas.microsoft.com/office/powerpoint/2012/main" userId="b7aacef1fdcdcf5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00C4"/>
    <a:srgbClr val="0000FF"/>
    <a:srgbClr val="00FF00"/>
    <a:srgbClr val="AE02AE"/>
    <a:srgbClr val="9B1598"/>
    <a:srgbClr val="FFFF99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ลักษณะ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ลักษณะสีปานกลาง 3 - เน้น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ลักษณะสีปานกลาง 3 - เน้น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ลักษณะ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ลักษณะสีปานกลาง 1 - เน้น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ลักษณะสีปานกลาง 1 - เน้น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ลักษณะสีปานกลาง 1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ลักษณะสีปานกลาง 4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สไตล์สีปานกลาง 4 - เน้น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สไตล์สีอ่อน 3 - เน้น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สไตล์สีอ่อน 3 - เน้น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สไตล์สีอ่อน 3 - เน้น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สไตล์สีอ่อน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ลักษณะสีอ่อน 3 - เน้น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ลักษณะสีอ่อน 3 - เน้น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ลักษณะสีอ่อน 3 - เน้น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สไตล์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ลักษณะ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3" autoAdjust="0"/>
    <p:restoredTop sz="91138" autoAdjust="0"/>
  </p:normalViewPr>
  <p:slideViewPr>
    <p:cSldViewPr>
      <p:cViewPr>
        <p:scale>
          <a:sx n="82" d="100"/>
          <a:sy n="82" d="100"/>
        </p:scale>
        <p:origin x="360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8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757"/>
    </p:cViewPr>
  </p:sorterViewPr>
  <p:notesViewPr>
    <p:cSldViewPr>
      <p:cViewPr varScale="1">
        <p:scale>
          <a:sx n="70" d="100"/>
          <a:sy n="70" d="100"/>
        </p:scale>
        <p:origin x="-3294" y="-90"/>
      </p:cViewPr>
      <p:guideLst>
        <p:guide orient="horz" pos="2694"/>
        <p:guide pos="2227"/>
        <p:guide orient="horz" pos="2925"/>
        <p:guide pos="2207"/>
        <p:guide orient="horz" pos="2679"/>
        <p:guide orient="horz" pos="2909"/>
        <p:guide pos="2208"/>
        <p:guide pos="219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 sz="2000" dirty="0"/>
              <a:t>ปริมาณการจราจรบริเวณถนนพหลโยธิน กม.</a:t>
            </a:r>
            <a:r>
              <a:rPr lang="en-SG" sz="2000" dirty="0"/>
              <a:t>60</a:t>
            </a:r>
            <a:r>
              <a:rPr lang="en-US" sz="2000" dirty="0"/>
              <a:t> </a:t>
            </a:r>
            <a:r>
              <a:rPr lang="th-TH" sz="2000" dirty="0"/>
              <a:t>(วังน้อย)</a:t>
            </a:r>
            <a:r>
              <a:rPr lang="en-US" sz="2000" baseline="0" dirty="0"/>
              <a:t> </a:t>
            </a:r>
            <a:r>
              <a:rPr lang="th-TH" sz="2800" baseline="0" dirty="0"/>
              <a:t>ขาออก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ปกติ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วันที่ 1 (27)</c:v>
                </c:pt>
                <c:pt idx="1">
                  <c:v>วันที่ 2 (28)</c:v>
                </c:pt>
                <c:pt idx="2">
                  <c:v>วันที่ 3 (39)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64983</c:v>
                </c:pt>
                <c:pt idx="1">
                  <c:v>79904</c:v>
                </c:pt>
                <c:pt idx="2">
                  <c:v>83470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F7-4914-899B-BCA5891D76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ปีใหม่ 61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วันที่ 1 (27)</c:v>
                </c:pt>
                <c:pt idx="1">
                  <c:v>วันที่ 2 (28)</c:v>
                </c:pt>
                <c:pt idx="2">
                  <c:v>วันที่ 3 (39)</c:v>
                </c:pt>
              </c:strCache>
            </c:strRef>
          </c:cat>
          <c:val>
            <c:numRef>
              <c:f>Sheet1!$C$2:$C$4</c:f>
              <c:numCache>
                <c:formatCode>#,##0</c:formatCode>
                <c:ptCount val="3"/>
                <c:pt idx="0">
                  <c:v>122336</c:v>
                </c:pt>
                <c:pt idx="1">
                  <c:v>126932</c:v>
                </c:pt>
                <c:pt idx="2">
                  <c:v>112947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F7-4914-899B-BCA5891D769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642693160"/>
        <c:axId val="642693488"/>
      </c:barChart>
      <c:catAx>
        <c:axId val="642693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2693488"/>
        <c:crosses val="autoZero"/>
        <c:auto val="1"/>
        <c:lblAlgn val="ctr"/>
        <c:lblOffset val="100"/>
        <c:noMultiLvlLbl val="0"/>
      </c:catAx>
      <c:valAx>
        <c:axId val="6426934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42693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477917637055931"/>
          <c:y val="0.108077748289877"/>
          <c:w val="0.28377194928098776"/>
          <c:h val="7.40778942584394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 sz="2000" dirty="0"/>
              <a:t>ปริมาณการจราจรบริเวณถนนพหลโยธิน กม.</a:t>
            </a:r>
            <a:r>
              <a:rPr lang="en-SG" sz="2000" dirty="0"/>
              <a:t>60</a:t>
            </a:r>
            <a:r>
              <a:rPr lang="en-US" sz="2000" dirty="0"/>
              <a:t> </a:t>
            </a:r>
            <a:r>
              <a:rPr lang="th-TH" sz="2000" dirty="0"/>
              <a:t>(วังน้อย) </a:t>
            </a:r>
            <a:r>
              <a:rPr lang="th-TH" sz="2800" dirty="0"/>
              <a:t>ขาเข้า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ปกติ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วันที่ 5 (31)</c:v>
                </c:pt>
                <c:pt idx="1">
                  <c:v>วันที่ 6 (1)</c:v>
                </c:pt>
                <c:pt idx="2">
                  <c:v>วันที่ 7 (2)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63872</c:v>
                </c:pt>
                <c:pt idx="1">
                  <c:v>59130</c:v>
                </c:pt>
                <c:pt idx="2">
                  <c:v>59523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7A-41F6-A505-7FC5C9B5B0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ปีใหม่ 61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วันที่ 5 (31)</c:v>
                </c:pt>
                <c:pt idx="1">
                  <c:v>วันที่ 6 (1)</c:v>
                </c:pt>
                <c:pt idx="2">
                  <c:v>วันที่ 7 (2)</c:v>
                </c:pt>
              </c:strCache>
            </c:strRef>
          </c:cat>
          <c:val>
            <c:numRef>
              <c:f>Sheet1!$C$2:$C$4</c:f>
              <c:numCache>
                <c:formatCode>#,##0</c:formatCode>
                <c:ptCount val="3"/>
                <c:pt idx="0">
                  <c:v>103547</c:v>
                </c:pt>
                <c:pt idx="1">
                  <c:v>123324</c:v>
                </c:pt>
                <c:pt idx="2">
                  <c:v>113663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7A-41F6-A505-7FC5C9B5B05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642693160"/>
        <c:axId val="642693488"/>
      </c:barChart>
      <c:catAx>
        <c:axId val="642693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2693488"/>
        <c:crosses val="autoZero"/>
        <c:auto val="1"/>
        <c:lblAlgn val="ctr"/>
        <c:lblOffset val="100"/>
        <c:noMultiLvlLbl val="0"/>
      </c:catAx>
      <c:valAx>
        <c:axId val="6426934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42693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477917637055931"/>
          <c:y val="0.108077748289877"/>
          <c:w val="0.28377194928098776"/>
          <c:h val="7.40778942584394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7FD26B-9482-46AC-89CC-7B052FB2A03E}" type="doc">
      <dgm:prSet loTypeId="urn:microsoft.com/office/officeart/2008/layout/CircularPictureCallout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BB684E-8DA6-44B2-9776-DAFE1F999F47}">
      <dgm:prSet/>
      <dgm:spPr/>
      <dgm:t>
        <a:bodyPr/>
        <a:lstStyle/>
        <a:p>
          <a:endParaRPr lang="en-US"/>
        </a:p>
      </dgm:t>
    </dgm:pt>
    <dgm:pt modelId="{9BDE3E55-85B4-42A4-AD1C-2624F53BED28}" type="parTrans" cxnId="{90F27EFD-E20F-42E4-B30A-D75950DFE48F}">
      <dgm:prSet/>
      <dgm:spPr/>
      <dgm:t>
        <a:bodyPr/>
        <a:lstStyle/>
        <a:p>
          <a:endParaRPr lang="en-US"/>
        </a:p>
      </dgm:t>
    </dgm:pt>
    <dgm:pt modelId="{9533C8EC-EBC6-43ED-B40A-63FEB519081D}" type="sibTrans" cxnId="{90F27EFD-E20F-42E4-B30A-D75950DFE48F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8000" r="-208000"/>
          </a:stretch>
        </a:blipFill>
      </dgm:spPr>
      <dgm:t>
        <a:bodyPr/>
        <a:lstStyle/>
        <a:p>
          <a:endParaRPr lang="en-US"/>
        </a:p>
      </dgm:t>
    </dgm:pt>
    <dgm:pt modelId="{F8F2AD60-151B-46A2-9394-F601F3051FA4}">
      <dgm:prSet phldrT="[Text]" custT="1"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algn="ctr"/>
          <a:r>
            <a:rPr lang="th-TH" sz="3600" b="1" cap="none" spc="0" dirty="0">
              <a:ln/>
              <a:solidFill>
                <a:schemeClr val="accent3"/>
              </a:solidFill>
              <a:effectLst/>
            </a:rPr>
            <a:t>ให้การบริการ</a:t>
          </a:r>
          <a:endParaRPr lang="en-US" sz="3600" b="1" cap="none" spc="0" dirty="0">
            <a:ln/>
            <a:solidFill>
              <a:schemeClr val="accent3"/>
            </a:solidFill>
            <a:effectLst/>
          </a:endParaRPr>
        </a:p>
      </dgm:t>
    </dgm:pt>
    <dgm:pt modelId="{EF591B93-5E77-4569-9534-28671B1370C2}" type="parTrans" cxnId="{77FC5498-F6C8-41B2-B043-F4F8973108C9}">
      <dgm:prSet/>
      <dgm:spPr/>
      <dgm:t>
        <a:bodyPr/>
        <a:lstStyle/>
        <a:p>
          <a:endParaRPr lang="en-US"/>
        </a:p>
      </dgm:t>
    </dgm:pt>
    <dgm:pt modelId="{1DAC4B3D-48C6-4776-9142-0BAC1705D7B9}" type="sibTrans" cxnId="{77FC5498-F6C8-41B2-B043-F4F8973108C9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  <dgm:t>
        <a:bodyPr/>
        <a:lstStyle/>
        <a:p>
          <a:endParaRPr lang="en-US"/>
        </a:p>
      </dgm:t>
    </dgm:pt>
    <dgm:pt modelId="{E275BA68-A92F-4717-88A1-CE0ACF52E9C7}">
      <dgm:prSet phldrT="[Text]" custT="1"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algn="ctr"/>
          <a:r>
            <a:rPr lang="th-TH" sz="3600" b="1" cap="none" spc="0" dirty="0">
              <a:ln/>
              <a:solidFill>
                <a:schemeClr val="accent3"/>
              </a:solidFill>
              <a:effectLst/>
            </a:rPr>
            <a:t>จัดการจราจร</a:t>
          </a:r>
          <a:endParaRPr lang="en-US" sz="3600" b="1" cap="none" spc="0" dirty="0">
            <a:ln/>
            <a:solidFill>
              <a:schemeClr val="accent3"/>
            </a:solidFill>
            <a:effectLst/>
          </a:endParaRPr>
        </a:p>
      </dgm:t>
    </dgm:pt>
    <dgm:pt modelId="{8F8C747C-1136-4E59-B887-A63DA1BA5451}" type="parTrans" cxnId="{964B6E0A-0E89-4F42-B928-4EC6EE065B29}">
      <dgm:prSet/>
      <dgm:spPr/>
      <dgm:t>
        <a:bodyPr/>
        <a:lstStyle/>
        <a:p>
          <a:endParaRPr lang="en-US"/>
        </a:p>
      </dgm:t>
    </dgm:pt>
    <dgm:pt modelId="{3E6092D0-8D94-4F25-AEC3-AAB1BF9DF5EC}" type="sibTrans" cxnId="{964B6E0A-0E89-4F42-B928-4EC6EE065B29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en-US"/>
        </a:p>
      </dgm:t>
    </dgm:pt>
    <dgm:pt modelId="{1834C349-403C-433F-B835-D585727F52FE}">
      <dgm:prSet phldrT="[Text]" custT="1"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algn="ctr"/>
          <a:r>
            <a:rPr lang="th-TH" sz="3600" b="1" cap="none" spc="0" dirty="0">
              <a:ln/>
              <a:solidFill>
                <a:schemeClr val="accent3"/>
              </a:solidFill>
              <a:effectLst/>
            </a:rPr>
            <a:t>ป้องกันอุบัติเหตุ</a:t>
          </a:r>
          <a:endParaRPr lang="en-US" sz="3600" b="1" cap="none" spc="0" dirty="0">
            <a:ln/>
            <a:solidFill>
              <a:schemeClr val="accent3"/>
            </a:solidFill>
            <a:effectLst/>
          </a:endParaRPr>
        </a:p>
      </dgm:t>
    </dgm:pt>
    <dgm:pt modelId="{1230BB52-D8F0-4298-B46D-5C39653DE50E}" type="parTrans" cxnId="{21064E0D-7122-4A79-ACF5-32A88DFE2A07}">
      <dgm:prSet/>
      <dgm:spPr/>
      <dgm:t>
        <a:bodyPr/>
        <a:lstStyle/>
        <a:p>
          <a:endParaRPr lang="en-US"/>
        </a:p>
      </dgm:t>
    </dgm:pt>
    <dgm:pt modelId="{B9AA82BE-B1EF-4BAE-9448-218D39ADEF18}" type="sibTrans" cxnId="{21064E0D-7122-4A79-ACF5-32A88DFE2A07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en-US"/>
        </a:p>
      </dgm:t>
    </dgm:pt>
    <dgm:pt modelId="{C184A057-CD79-4ED2-B14B-278F07491F9A}" type="pres">
      <dgm:prSet presAssocID="{D97FD26B-9482-46AC-89CC-7B052FB2A03E}" presName="Name0" presStyleCnt="0">
        <dgm:presLayoutVars>
          <dgm:chMax val="7"/>
          <dgm:chPref val="7"/>
          <dgm:dir/>
        </dgm:presLayoutVars>
      </dgm:prSet>
      <dgm:spPr/>
    </dgm:pt>
    <dgm:pt modelId="{0A9B7B9A-0A13-414F-B3A1-DF2C3453B1C4}" type="pres">
      <dgm:prSet presAssocID="{D97FD26B-9482-46AC-89CC-7B052FB2A03E}" presName="Name1" presStyleCnt="0"/>
      <dgm:spPr/>
    </dgm:pt>
    <dgm:pt modelId="{6B821B20-7315-4E2B-882C-E06F299B335A}" type="pres">
      <dgm:prSet presAssocID="{9533C8EC-EBC6-43ED-B40A-63FEB519081D}" presName="picture_1" presStyleCnt="0"/>
      <dgm:spPr/>
    </dgm:pt>
    <dgm:pt modelId="{149014D4-C5AE-44D3-B5FC-BE89BB3EF9CB}" type="pres">
      <dgm:prSet presAssocID="{9533C8EC-EBC6-43ED-B40A-63FEB519081D}" presName="pictureRepeatNode" presStyleLbl="alignImgPlace1" presStyleIdx="0" presStyleCnt="4" custScaleX="103340"/>
      <dgm:spPr/>
    </dgm:pt>
    <dgm:pt modelId="{64B14824-B3EE-4BC3-BA20-98EE2A01A994}" type="pres">
      <dgm:prSet presAssocID="{27BB684E-8DA6-44B2-9776-DAFE1F999F47}" presName="text_1" presStyleLbl="node1" presStyleIdx="0" presStyleCnt="0">
        <dgm:presLayoutVars>
          <dgm:bulletEnabled val="1"/>
        </dgm:presLayoutVars>
      </dgm:prSet>
      <dgm:spPr/>
    </dgm:pt>
    <dgm:pt modelId="{D0263F09-6F7D-44EA-A820-6C10BACF0A64}" type="pres">
      <dgm:prSet presAssocID="{1DAC4B3D-48C6-4776-9142-0BAC1705D7B9}" presName="picture_2" presStyleCnt="0"/>
      <dgm:spPr/>
    </dgm:pt>
    <dgm:pt modelId="{50BC93EC-B3F6-49F4-AD94-FDA74D184553}" type="pres">
      <dgm:prSet presAssocID="{1DAC4B3D-48C6-4776-9142-0BAC1705D7B9}" presName="pictureRepeatNode" presStyleLbl="alignImgPlace1" presStyleIdx="1" presStyleCnt="4"/>
      <dgm:spPr/>
    </dgm:pt>
    <dgm:pt modelId="{DB57D941-C5E2-46F8-940D-E43D3924DFF7}" type="pres">
      <dgm:prSet presAssocID="{F8F2AD60-151B-46A2-9394-F601F3051FA4}" presName="line_2" presStyleLbl="parChTrans1D1" presStyleIdx="0" presStyleCnt="3"/>
      <dgm:spPr/>
    </dgm:pt>
    <dgm:pt modelId="{70330D07-0901-480F-B7A1-77EA4D83F9FF}" type="pres">
      <dgm:prSet presAssocID="{F8F2AD60-151B-46A2-9394-F601F3051FA4}" presName="textparent_2" presStyleLbl="node1" presStyleIdx="0" presStyleCnt="0"/>
      <dgm:spPr/>
    </dgm:pt>
    <dgm:pt modelId="{81200E72-FFD9-4B04-9ECA-CA7F1D52D74D}" type="pres">
      <dgm:prSet presAssocID="{F8F2AD60-151B-46A2-9394-F601F3051FA4}" presName="text_2" presStyleLbl="revTx" presStyleIdx="0" presStyleCnt="3" custLinFactNeighborY="-1134">
        <dgm:presLayoutVars>
          <dgm:bulletEnabled val="1"/>
        </dgm:presLayoutVars>
      </dgm:prSet>
      <dgm:spPr/>
    </dgm:pt>
    <dgm:pt modelId="{070860BA-EBEB-4CB7-9377-44D6B8981D11}" type="pres">
      <dgm:prSet presAssocID="{3E6092D0-8D94-4F25-AEC3-AAB1BF9DF5EC}" presName="picture_3" presStyleCnt="0"/>
      <dgm:spPr/>
    </dgm:pt>
    <dgm:pt modelId="{D96A65F0-F2EA-4658-955C-71FA32389BE0}" type="pres">
      <dgm:prSet presAssocID="{3E6092D0-8D94-4F25-AEC3-AAB1BF9DF5EC}" presName="pictureRepeatNode" presStyleLbl="alignImgPlace1" presStyleIdx="2" presStyleCnt="4"/>
      <dgm:spPr/>
    </dgm:pt>
    <dgm:pt modelId="{D343790E-CC47-413D-8901-5AA938FF9770}" type="pres">
      <dgm:prSet presAssocID="{E275BA68-A92F-4717-88A1-CE0ACF52E9C7}" presName="line_3" presStyleLbl="parChTrans1D1" presStyleIdx="1" presStyleCnt="3"/>
      <dgm:spPr/>
    </dgm:pt>
    <dgm:pt modelId="{5A73DA86-F4DF-4E0E-B0E6-C4992DCEC71B}" type="pres">
      <dgm:prSet presAssocID="{E275BA68-A92F-4717-88A1-CE0ACF52E9C7}" presName="textparent_3" presStyleLbl="node1" presStyleIdx="0" presStyleCnt="0"/>
      <dgm:spPr/>
    </dgm:pt>
    <dgm:pt modelId="{4004C05B-2AD3-4915-B502-5581D8063924}" type="pres">
      <dgm:prSet presAssocID="{E275BA68-A92F-4717-88A1-CE0ACF52E9C7}" presName="text_3" presStyleLbl="revTx" presStyleIdx="1" presStyleCnt="3">
        <dgm:presLayoutVars>
          <dgm:bulletEnabled val="1"/>
        </dgm:presLayoutVars>
      </dgm:prSet>
      <dgm:spPr/>
    </dgm:pt>
    <dgm:pt modelId="{A325CCD9-F1C5-4D23-8465-DA3732D9E02A}" type="pres">
      <dgm:prSet presAssocID="{B9AA82BE-B1EF-4BAE-9448-218D39ADEF18}" presName="picture_4" presStyleCnt="0"/>
      <dgm:spPr/>
    </dgm:pt>
    <dgm:pt modelId="{036D2F6B-BD92-4B0E-ABED-BB3267564ED2}" type="pres">
      <dgm:prSet presAssocID="{B9AA82BE-B1EF-4BAE-9448-218D39ADEF18}" presName="pictureRepeatNode" presStyleLbl="alignImgPlace1" presStyleIdx="3" presStyleCnt="4"/>
      <dgm:spPr/>
    </dgm:pt>
    <dgm:pt modelId="{B551F14B-9D0E-4699-8736-1B2FFD6D2318}" type="pres">
      <dgm:prSet presAssocID="{1834C349-403C-433F-B835-D585727F52FE}" presName="line_4" presStyleLbl="parChTrans1D1" presStyleIdx="2" presStyleCnt="3"/>
      <dgm:spPr/>
    </dgm:pt>
    <dgm:pt modelId="{B0221A09-FFD1-4E60-9889-24FAB74FFCA6}" type="pres">
      <dgm:prSet presAssocID="{1834C349-403C-433F-B835-D585727F52FE}" presName="textparent_4" presStyleLbl="node1" presStyleIdx="0" presStyleCnt="0"/>
      <dgm:spPr/>
    </dgm:pt>
    <dgm:pt modelId="{BC86A277-9774-44E6-9FF2-EE42DDF611EA}" type="pres">
      <dgm:prSet presAssocID="{1834C349-403C-433F-B835-D585727F52FE}" presName="text_4" presStyleLbl="revTx" presStyleIdx="2" presStyleCnt="3">
        <dgm:presLayoutVars>
          <dgm:bulletEnabled val="1"/>
        </dgm:presLayoutVars>
      </dgm:prSet>
      <dgm:spPr/>
    </dgm:pt>
  </dgm:ptLst>
  <dgm:cxnLst>
    <dgm:cxn modelId="{964B6E0A-0E89-4F42-B928-4EC6EE065B29}" srcId="{D97FD26B-9482-46AC-89CC-7B052FB2A03E}" destId="{E275BA68-A92F-4717-88A1-CE0ACF52E9C7}" srcOrd="2" destOrd="0" parTransId="{8F8C747C-1136-4E59-B887-A63DA1BA5451}" sibTransId="{3E6092D0-8D94-4F25-AEC3-AAB1BF9DF5EC}"/>
    <dgm:cxn modelId="{21064E0D-7122-4A79-ACF5-32A88DFE2A07}" srcId="{D97FD26B-9482-46AC-89CC-7B052FB2A03E}" destId="{1834C349-403C-433F-B835-D585727F52FE}" srcOrd="3" destOrd="0" parTransId="{1230BB52-D8F0-4298-B46D-5C39653DE50E}" sibTransId="{B9AA82BE-B1EF-4BAE-9448-218D39ADEF18}"/>
    <dgm:cxn modelId="{5E936C15-94C8-4FBC-87B9-9375D3F7F038}" type="presOf" srcId="{1834C349-403C-433F-B835-D585727F52FE}" destId="{BC86A277-9774-44E6-9FF2-EE42DDF611EA}" srcOrd="0" destOrd="0" presId="urn:microsoft.com/office/officeart/2008/layout/CircularPictureCallout"/>
    <dgm:cxn modelId="{B9683C24-760A-4630-99A0-647515E43E25}" type="presOf" srcId="{1DAC4B3D-48C6-4776-9142-0BAC1705D7B9}" destId="{50BC93EC-B3F6-49F4-AD94-FDA74D184553}" srcOrd="0" destOrd="0" presId="urn:microsoft.com/office/officeart/2008/layout/CircularPictureCallout"/>
    <dgm:cxn modelId="{04049D3D-E2FF-4814-9685-C4D9A2DDBB06}" type="presOf" srcId="{3E6092D0-8D94-4F25-AEC3-AAB1BF9DF5EC}" destId="{D96A65F0-F2EA-4658-955C-71FA32389BE0}" srcOrd="0" destOrd="0" presId="urn:microsoft.com/office/officeart/2008/layout/CircularPictureCallout"/>
    <dgm:cxn modelId="{C1A8E444-9CDE-4317-8F96-AC1F5CEACFCB}" type="presOf" srcId="{9533C8EC-EBC6-43ED-B40A-63FEB519081D}" destId="{149014D4-C5AE-44D3-B5FC-BE89BB3EF9CB}" srcOrd="0" destOrd="0" presId="urn:microsoft.com/office/officeart/2008/layout/CircularPictureCallout"/>
    <dgm:cxn modelId="{0F6A766C-70D0-4B79-93EA-3B929261C783}" type="presOf" srcId="{B9AA82BE-B1EF-4BAE-9448-218D39ADEF18}" destId="{036D2F6B-BD92-4B0E-ABED-BB3267564ED2}" srcOrd="0" destOrd="0" presId="urn:microsoft.com/office/officeart/2008/layout/CircularPictureCallout"/>
    <dgm:cxn modelId="{518B194F-BC70-49DA-8E45-8B2A3EDA2538}" type="presOf" srcId="{27BB684E-8DA6-44B2-9776-DAFE1F999F47}" destId="{64B14824-B3EE-4BC3-BA20-98EE2A01A994}" srcOrd="0" destOrd="0" presId="urn:microsoft.com/office/officeart/2008/layout/CircularPictureCallout"/>
    <dgm:cxn modelId="{7AE0D874-4FCE-48A3-926B-45737AE3C75D}" type="presOf" srcId="{E275BA68-A92F-4717-88A1-CE0ACF52E9C7}" destId="{4004C05B-2AD3-4915-B502-5581D8063924}" srcOrd="0" destOrd="0" presId="urn:microsoft.com/office/officeart/2008/layout/CircularPictureCallout"/>
    <dgm:cxn modelId="{77FC5498-F6C8-41B2-B043-F4F8973108C9}" srcId="{D97FD26B-9482-46AC-89CC-7B052FB2A03E}" destId="{F8F2AD60-151B-46A2-9394-F601F3051FA4}" srcOrd="1" destOrd="0" parTransId="{EF591B93-5E77-4569-9534-28671B1370C2}" sibTransId="{1DAC4B3D-48C6-4776-9142-0BAC1705D7B9}"/>
    <dgm:cxn modelId="{631E3BA1-878D-4277-A653-49932BD35D19}" type="presOf" srcId="{D97FD26B-9482-46AC-89CC-7B052FB2A03E}" destId="{C184A057-CD79-4ED2-B14B-278F07491F9A}" srcOrd="0" destOrd="0" presId="urn:microsoft.com/office/officeart/2008/layout/CircularPictureCallout"/>
    <dgm:cxn modelId="{14BCE1B7-6948-408E-94A7-5379427ECE37}" type="presOf" srcId="{F8F2AD60-151B-46A2-9394-F601F3051FA4}" destId="{81200E72-FFD9-4B04-9ECA-CA7F1D52D74D}" srcOrd="0" destOrd="0" presId="urn:microsoft.com/office/officeart/2008/layout/CircularPictureCallout"/>
    <dgm:cxn modelId="{90F27EFD-E20F-42E4-B30A-D75950DFE48F}" srcId="{D97FD26B-9482-46AC-89CC-7B052FB2A03E}" destId="{27BB684E-8DA6-44B2-9776-DAFE1F999F47}" srcOrd="0" destOrd="0" parTransId="{9BDE3E55-85B4-42A4-AD1C-2624F53BED28}" sibTransId="{9533C8EC-EBC6-43ED-B40A-63FEB519081D}"/>
    <dgm:cxn modelId="{67A53440-137A-4A56-98C5-3AD57622A930}" type="presParOf" srcId="{C184A057-CD79-4ED2-B14B-278F07491F9A}" destId="{0A9B7B9A-0A13-414F-B3A1-DF2C3453B1C4}" srcOrd="0" destOrd="0" presId="urn:microsoft.com/office/officeart/2008/layout/CircularPictureCallout"/>
    <dgm:cxn modelId="{29ADC8AE-671A-4B10-AD2F-03196B828BC2}" type="presParOf" srcId="{0A9B7B9A-0A13-414F-B3A1-DF2C3453B1C4}" destId="{6B821B20-7315-4E2B-882C-E06F299B335A}" srcOrd="0" destOrd="0" presId="urn:microsoft.com/office/officeart/2008/layout/CircularPictureCallout"/>
    <dgm:cxn modelId="{F5D3C9E0-3F1B-4AA8-BB74-D257E52E8E0B}" type="presParOf" srcId="{6B821B20-7315-4E2B-882C-E06F299B335A}" destId="{149014D4-C5AE-44D3-B5FC-BE89BB3EF9CB}" srcOrd="0" destOrd="0" presId="urn:microsoft.com/office/officeart/2008/layout/CircularPictureCallout"/>
    <dgm:cxn modelId="{B1B095B1-C11F-49D0-B3E2-58CC8B77EA12}" type="presParOf" srcId="{0A9B7B9A-0A13-414F-B3A1-DF2C3453B1C4}" destId="{64B14824-B3EE-4BC3-BA20-98EE2A01A994}" srcOrd="1" destOrd="0" presId="urn:microsoft.com/office/officeart/2008/layout/CircularPictureCallout"/>
    <dgm:cxn modelId="{D3D4174E-646C-4084-9AAC-251C3572CB3B}" type="presParOf" srcId="{0A9B7B9A-0A13-414F-B3A1-DF2C3453B1C4}" destId="{D0263F09-6F7D-44EA-A820-6C10BACF0A64}" srcOrd="2" destOrd="0" presId="urn:microsoft.com/office/officeart/2008/layout/CircularPictureCallout"/>
    <dgm:cxn modelId="{A6535D4F-5CAC-487D-BF54-EE12B6F13758}" type="presParOf" srcId="{D0263F09-6F7D-44EA-A820-6C10BACF0A64}" destId="{50BC93EC-B3F6-49F4-AD94-FDA74D184553}" srcOrd="0" destOrd="0" presId="urn:microsoft.com/office/officeart/2008/layout/CircularPictureCallout"/>
    <dgm:cxn modelId="{AA332529-0459-443C-A388-84525A0EDE4A}" type="presParOf" srcId="{0A9B7B9A-0A13-414F-B3A1-DF2C3453B1C4}" destId="{DB57D941-C5E2-46F8-940D-E43D3924DFF7}" srcOrd="3" destOrd="0" presId="urn:microsoft.com/office/officeart/2008/layout/CircularPictureCallout"/>
    <dgm:cxn modelId="{593BB9E8-5A0E-42A3-AD79-572F54EE3218}" type="presParOf" srcId="{0A9B7B9A-0A13-414F-B3A1-DF2C3453B1C4}" destId="{70330D07-0901-480F-B7A1-77EA4D83F9FF}" srcOrd="4" destOrd="0" presId="urn:microsoft.com/office/officeart/2008/layout/CircularPictureCallout"/>
    <dgm:cxn modelId="{20884ABA-6BA7-40A5-9E33-34119A8EEB8D}" type="presParOf" srcId="{70330D07-0901-480F-B7A1-77EA4D83F9FF}" destId="{81200E72-FFD9-4B04-9ECA-CA7F1D52D74D}" srcOrd="0" destOrd="0" presId="urn:microsoft.com/office/officeart/2008/layout/CircularPictureCallout"/>
    <dgm:cxn modelId="{2A33A3D3-7434-4854-80F6-0375F04BBB2B}" type="presParOf" srcId="{0A9B7B9A-0A13-414F-B3A1-DF2C3453B1C4}" destId="{070860BA-EBEB-4CB7-9377-44D6B8981D11}" srcOrd="5" destOrd="0" presId="urn:microsoft.com/office/officeart/2008/layout/CircularPictureCallout"/>
    <dgm:cxn modelId="{154BE9E9-7B46-4B55-8A9D-79F16D847348}" type="presParOf" srcId="{070860BA-EBEB-4CB7-9377-44D6B8981D11}" destId="{D96A65F0-F2EA-4658-955C-71FA32389BE0}" srcOrd="0" destOrd="0" presId="urn:microsoft.com/office/officeart/2008/layout/CircularPictureCallout"/>
    <dgm:cxn modelId="{498FBC7E-2779-48B6-BAB9-AF2977E4D105}" type="presParOf" srcId="{0A9B7B9A-0A13-414F-B3A1-DF2C3453B1C4}" destId="{D343790E-CC47-413D-8901-5AA938FF9770}" srcOrd="6" destOrd="0" presId="urn:microsoft.com/office/officeart/2008/layout/CircularPictureCallout"/>
    <dgm:cxn modelId="{AB168EF7-B2EF-4BE6-9D7F-54C3664A28B3}" type="presParOf" srcId="{0A9B7B9A-0A13-414F-B3A1-DF2C3453B1C4}" destId="{5A73DA86-F4DF-4E0E-B0E6-C4992DCEC71B}" srcOrd="7" destOrd="0" presId="urn:microsoft.com/office/officeart/2008/layout/CircularPictureCallout"/>
    <dgm:cxn modelId="{D0FA3A38-53E5-4F72-AD5F-283525B8143D}" type="presParOf" srcId="{5A73DA86-F4DF-4E0E-B0E6-C4992DCEC71B}" destId="{4004C05B-2AD3-4915-B502-5581D8063924}" srcOrd="0" destOrd="0" presId="urn:microsoft.com/office/officeart/2008/layout/CircularPictureCallout"/>
    <dgm:cxn modelId="{40EEF633-3E52-45A5-96D3-12650C4A4E4E}" type="presParOf" srcId="{0A9B7B9A-0A13-414F-B3A1-DF2C3453B1C4}" destId="{A325CCD9-F1C5-4D23-8465-DA3732D9E02A}" srcOrd="8" destOrd="0" presId="urn:microsoft.com/office/officeart/2008/layout/CircularPictureCallout"/>
    <dgm:cxn modelId="{1F3D9AF9-6800-451E-BF4D-4D9C6205867D}" type="presParOf" srcId="{A325CCD9-F1C5-4D23-8465-DA3732D9E02A}" destId="{036D2F6B-BD92-4B0E-ABED-BB3267564ED2}" srcOrd="0" destOrd="0" presId="urn:microsoft.com/office/officeart/2008/layout/CircularPictureCallout"/>
    <dgm:cxn modelId="{60575871-5F0F-4670-BA23-DD0196F2C25E}" type="presParOf" srcId="{0A9B7B9A-0A13-414F-B3A1-DF2C3453B1C4}" destId="{B551F14B-9D0E-4699-8736-1B2FFD6D2318}" srcOrd="9" destOrd="0" presId="urn:microsoft.com/office/officeart/2008/layout/CircularPictureCallout"/>
    <dgm:cxn modelId="{141E1123-D6F9-40DA-8112-31586C9A90D7}" type="presParOf" srcId="{0A9B7B9A-0A13-414F-B3A1-DF2C3453B1C4}" destId="{B0221A09-FFD1-4E60-9889-24FAB74FFCA6}" srcOrd="10" destOrd="0" presId="urn:microsoft.com/office/officeart/2008/layout/CircularPictureCallout"/>
    <dgm:cxn modelId="{6BE70BA9-6C75-4ADF-982E-33504B1404ED}" type="presParOf" srcId="{B0221A09-FFD1-4E60-9889-24FAB74FFCA6}" destId="{BC86A277-9774-44E6-9FF2-EE42DDF611EA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85454BB-9F06-4D7D-B8C0-E7CC73B411A6}" type="doc">
      <dgm:prSet loTypeId="urn:microsoft.com/office/officeart/2005/8/layout/funnel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C2134C-27D8-49C2-A8B3-684A0CAF2E4D}">
      <dgm:prSet phldrT="[Text]" custT="1"/>
      <dgm:spPr/>
      <dgm:t>
        <a:bodyPr/>
        <a:lstStyle/>
        <a:p>
          <a:r>
            <a:rPr lang="th-TH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ฮ.สำรวจสั่งการ(</a:t>
          </a:r>
          <a:r>
            <a:rPr lang="en-US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CCOC</a:t>
          </a:r>
          <a:r>
            <a:rPr lang="th-TH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)</a:t>
          </a:r>
          <a:endParaRPr lang="en-US" sz="2400" b="1" cap="none" spc="0" dirty="0">
            <a:ln w="12700">
              <a:solidFill>
                <a:schemeClr val="accent3">
                  <a:lumMod val="50000"/>
                </a:schemeClr>
              </a:solidFill>
              <a:prstDash val="solid"/>
            </a:ln>
            <a:pattFill prst="narHorz">
              <a:fgClr>
                <a:schemeClr val="accent3"/>
              </a:fgClr>
              <a:bgClr>
                <a:schemeClr val="accent3">
                  <a:lumMod val="40000"/>
                  <a:lumOff val="60000"/>
                </a:schemeClr>
              </a:bgClr>
            </a:pattFill>
            <a:effectLst>
              <a:innerShdw blurRad="177800">
                <a:schemeClr val="accent3">
                  <a:lumMod val="50000"/>
                </a:schemeClr>
              </a:innerShdw>
            </a:effectLst>
          </a:endParaRPr>
        </a:p>
      </dgm:t>
    </dgm:pt>
    <dgm:pt modelId="{98110E38-F2CE-4C0D-8713-299591C5D6B8}" type="parTrans" cxnId="{EE7D6073-7A5E-48CA-B92B-CE5889CC52E3}">
      <dgm:prSet/>
      <dgm:spPr/>
      <dgm:t>
        <a:bodyPr/>
        <a:lstStyle/>
        <a:p>
          <a:endParaRPr lang="en-US"/>
        </a:p>
      </dgm:t>
    </dgm:pt>
    <dgm:pt modelId="{A8118BC6-409D-41C9-9CEF-393C53E6192C}" type="sibTrans" cxnId="{EE7D6073-7A5E-48CA-B92B-CE5889CC52E3}">
      <dgm:prSet/>
      <dgm:spPr/>
      <dgm:t>
        <a:bodyPr/>
        <a:lstStyle/>
        <a:p>
          <a:endParaRPr lang="en-US"/>
        </a:p>
      </dgm:t>
    </dgm:pt>
    <dgm:pt modelId="{C4FF36DA-51D2-4440-9E5C-2F421CCC47EF}">
      <dgm:prSet phldrT="[Text]" custT="1"/>
      <dgm:spPr/>
      <dgm:t>
        <a:bodyPr/>
        <a:lstStyle/>
        <a:p>
          <a:r>
            <a:rPr lang="en-US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CCTV </a:t>
          </a:r>
        </a:p>
      </dgm:t>
    </dgm:pt>
    <dgm:pt modelId="{79EB978E-9276-4D8C-BF8E-09FE98E9482A}" type="parTrans" cxnId="{B8E2EE09-AB8A-434E-BA02-61EE04955132}">
      <dgm:prSet/>
      <dgm:spPr/>
      <dgm:t>
        <a:bodyPr/>
        <a:lstStyle/>
        <a:p>
          <a:endParaRPr lang="en-US"/>
        </a:p>
      </dgm:t>
    </dgm:pt>
    <dgm:pt modelId="{A117EDB1-8A9C-4542-B892-CFD4C69968C2}" type="sibTrans" cxnId="{B8E2EE09-AB8A-434E-BA02-61EE04955132}">
      <dgm:prSet/>
      <dgm:spPr/>
      <dgm:t>
        <a:bodyPr/>
        <a:lstStyle/>
        <a:p>
          <a:endParaRPr lang="en-US"/>
        </a:p>
      </dgm:t>
    </dgm:pt>
    <dgm:pt modelId="{0C4B4524-B76C-4BB7-AA8A-7C28F3C6327C}">
      <dgm:prSet phldrT="[Text]" custT="1"/>
      <dgm:spPr/>
      <dgm:t>
        <a:bodyPr/>
        <a:lstStyle/>
        <a:p>
          <a:r>
            <a:rPr lang="th-TH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ทล.,</a:t>
          </a:r>
          <a:r>
            <a:rPr lang="en-US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 </a:t>
          </a:r>
          <a:r>
            <a:rPr lang="th-TH" sz="2400" b="1" cap="none" spc="0" dirty="0" err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ปชช</a:t>
          </a:r>
          <a:r>
            <a:rPr lang="th-TH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., </a:t>
          </a:r>
          <a:r>
            <a:rPr lang="en-US" sz="2400" b="1" cap="none" spc="0" dirty="0" err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Gmap</a:t>
          </a:r>
          <a:r>
            <a:rPr lang="th-TH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,ผู้ปฏิบัติ</a:t>
          </a:r>
          <a:endParaRPr lang="en-US" sz="2400" b="1" cap="none" spc="0" dirty="0">
            <a:ln w="12700">
              <a:solidFill>
                <a:schemeClr val="accent3">
                  <a:lumMod val="50000"/>
                </a:schemeClr>
              </a:solidFill>
              <a:prstDash val="solid"/>
            </a:ln>
            <a:pattFill prst="narHorz">
              <a:fgClr>
                <a:schemeClr val="accent3"/>
              </a:fgClr>
              <a:bgClr>
                <a:schemeClr val="accent3">
                  <a:lumMod val="40000"/>
                  <a:lumOff val="60000"/>
                </a:schemeClr>
              </a:bgClr>
            </a:pattFill>
            <a:effectLst>
              <a:innerShdw blurRad="177800">
                <a:schemeClr val="accent3">
                  <a:lumMod val="50000"/>
                </a:schemeClr>
              </a:innerShdw>
            </a:effectLst>
          </a:endParaRPr>
        </a:p>
      </dgm:t>
    </dgm:pt>
    <dgm:pt modelId="{B82048B3-B074-48D9-9894-6F0130462A20}" type="parTrans" cxnId="{165E9E49-C30F-4F35-BC2F-DE2CA6987877}">
      <dgm:prSet/>
      <dgm:spPr/>
      <dgm:t>
        <a:bodyPr/>
        <a:lstStyle/>
        <a:p>
          <a:endParaRPr lang="en-US"/>
        </a:p>
      </dgm:t>
    </dgm:pt>
    <dgm:pt modelId="{B413166E-FE8E-46E1-B977-7DD2249406B1}" type="sibTrans" cxnId="{165E9E49-C30F-4F35-BC2F-DE2CA6987877}">
      <dgm:prSet/>
      <dgm:spPr/>
      <dgm:t>
        <a:bodyPr/>
        <a:lstStyle/>
        <a:p>
          <a:endParaRPr lang="en-US"/>
        </a:p>
      </dgm:t>
    </dgm:pt>
    <dgm:pt modelId="{A55B094C-2BA4-4FD7-BA8E-F09FB6D27AE7}">
      <dgm:prSet phldrT="[Text]" custT="1"/>
      <dgm:spPr/>
      <dgm:t>
        <a:bodyPr/>
        <a:lstStyle/>
        <a:p>
          <a:r>
            <a:rPr lang="th-TH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rPr>
            <a:t>ข้อมูล </a:t>
          </a:r>
          <a:r>
            <a:rPr lang="en-US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rPr>
            <a:t>&amp; </a:t>
          </a:r>
          <a:r>
            <a:rPr lang="th-TH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rPr>
            <a:t>การบริหารจัดการ(</a:t>
          </a:r>
          <a:r>
            <a:rPr lang="en-US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rPr>
            <a:t>VDO Conference</a:t>
          </a:r>
          <a:r>
            <a:rPr lang="th-TH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rPr>
            <a:t>)</a:t>
          </a:r>
          <a:endParaRPr lang="en-US" sz="3600" b="1" cap="none" spc="0" dirty="0">
            <a:ln w="0"/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/>
            </a:gradFill>
            <a:effectLst>
              <a:reflection blurRad="6350" stA="53000" endA="300" endPos="35500" dir="5400000" sy="-90000" algn="bl" rotWithShape="0"/>
            </a:effectLst>
          </a:endParaRPr>
        </a:p>
      </dgm:t>
    </dgm:pt>
    <dgm:pt modelId="{99FEFF64-9537-4555-AA99-13C159793653}" type="sibTrans" cxnId="{58503B5E-8569-4515-A4ED-80797C05034F}">
      <dgm:prSet/>
      <dgm:spPr/>
      <dgm:t>
        <a:bodyPr/>
        <a:lstStyle/>
        <a:p>
          <a:endParaRPr lang="en-US"/>
        </a:p>
      </dgm:t>
    </dgm:pt>
    <dgm:pt modelId="{A7AFCA59-F500-4633-BBE2-0E067AB2953D}" type="parTrans" cxnId="{58503B5E-8569-4515-A4ED-80797C05034F}">
      <dgm:prSet/>
      <dgm:spPr/>
      <dgm:t>
        <a:bodyPr/>
        <a:lstStyle/>
        <a:p>
          <a:endParaRPr lang="en-US"/>
        </a:p>
      </dgm:t>
    </dgm:pt>
    <dgm:pt modelId="{966C799C-03A4-45E2-8AB3-24BD8FEE7304}" type="pres">
      <dgm:prSet presAssocID="{F85454BB-9F06-4D7D-B8C0-E7CC73B411A6}" presName="Name0" presStyleCnt="0">
        <dgm:presLayoutVars>
          <dgm:chMax val="4"/>
          <dgm:resizeHandles val="exact"/>
        </dgm:presLayoutVars>
      </dgm:prSet>
      <dgm:spPr/>
    </dgm:pt>
    <dgm:pt modelId="{BA6E5B69-6725-4A09-BBE9-E52C9CF95EEE}" type="pres">
      <dgm:prSet presAssocID="{F85454BB-9F06-4D7D-B8C0-E7CC73B411A6}" presName="ellipse" presStyleLbl="trBgShp" presStyleIdx="0" presStyleCnt="1"/>
      <dgm:spPr/>
    </dgm:pt>
    <dgm:pt modelId="{AC9B017B-1FE2-4D39-B401-DA0925DE902E}" type="pres">
      <dgm:prSet presAssocID="{F85454BB-9F06-4D7D-B8C0-E7CC73B411A6}" presName="arrow1" presStyleLbl="fgShp" presStyleIdx="0" presStyleCnt="1"/>
      <dgm:spPr/>
    </dgm:pt>
    <dgm:pt modelId="{28DFD386-74B8-44FD-A40B-B91B6B9C30B5}" type="pres">
      <dgm:prSet presAssocID="{F85454BB-9F06-4D7D-B8C0-E7CC73B411A6}" presName="rectangle" presStyleLbl="revTx" presStyleIdx="0" presStyleCnt="1" custScaleX="120833">
        <dgm:presLayoutVars>
          <dgm:bulletEnabled val="1"/>
        </dgm:presLayoutVars>
      </dgm:prSet>
      <dgm:spPr/>
    </dgm:pt>
    <dgm:pt modelId="{0342557B-38D5-46F9-A758-A4C57B583EF3}" type="pres">
      <dgm:prSet presAssocID="{C4FF36DA-51D2-4440-9E5C-2F421CCC47EF}" presName="item1" presStyleLbl="node1" presStyleIdx="0" presStyleCnt="3">
        <dgm:presLayoutVars>
          <dgm:bulletEnabled val="1"/>
        </dgm:presLayoutVars>
      </dgm:prSet>
      <dgm:spPr/>
    </dgm:pt>
    <dgm:pt modelId="{863E1F04-B030-494C-A91D-C009E27D389A}" type="pres">
      <dgm:prSet presAssocID="{0C4B4524-B76C-4BB7-AA8A-7C28F3C6327C}" presName="item2" presStyleLbl="node1" presStyleIdx="1" presStyleCnt="3">
        <dgm:presLayoutVars>
          <dgm:bulletEnabled val="1"/>
        </dgm:presLayoutVars>
      </dgm:prSet>
      <dgm:spPr/>
    </dgm:pt>
    <dgm:pt modelId="{AB35A228-DF85-4D1B-B07A-1FD8A80BFD21}" type="pres">
      <dgm:prSet presAssocID="{A55B094C-2BA4-4FD7-BA8E-F09FB6D27AE7}" presName="item3" presStyleLbl="node1" presStyleIdx="2" presStyleCnt="3" custLinFactNeighborY="883">
        <dgm:presLayoutVars>
          <dgm:bulletEnabled val="1"/>
        </dgm:presLayoutVars>
      </dgm:prSet>
      <dgm:spPr/>
    </dgm:pt>
    <dgm:pt modelId="{079917B3-65F0-4EF4-9C55-0481AA79E714}" type="pres">
      <dgm:prSet presAssocID="{F85454BB-9F06-4D7D-B8C0-E7CC73B411A6}" presName="funnel" presStyleLbl="trAlignAcc1" presStyleIdx="0" presStyleCnt="1"/>
      <dgm:spPr/>
    </dgm:pt>
  </dgm:ptLst>
  <dgm:cxnLst>
    <dgm:cxn modelId="{B8E2EE09-AB8A-434E-BA02-61EE04955132}" srcId="{F85454BB-9F06-4D7D-B8C0-E7CC73B411A6}" destId="{C4FF36DA-51D2-4440-9E5C-2F421CCC47EF}" srcOrd="1" destOrd="0" parTransId="{79EB978E-9276-4D8C-BF8E-09FE98E9482A}" sibTransId="{A117EDB1-8A9C-4542-B892-CFD4C69968C2}"/>
    <dgm:cxn modelId="{50CD691D-D041-4951-82C3-59FD37018A6C}" type="presOf" srcId="{C4FF36DA-51D2-4440-9E5C-2F421CCC47EF}" destId="{863E1F04-B030-494C-A91D-C009E27D389A}" srcOrd="0" destOrd="0" presId="urn:microsoft.com/office/officeart/2005/8/layout/funnel1"/>
    <dgm:cxn modelId="{E438CA33-4FB2-4264-B4C3-69097D48AF81}" type="presOf" srcId="{F85454BB-9F06-4D7D-B8C0-E7CC73B411A6}" destId="{966C799C-03A4-45E2-8AB3-24BD8FEE7304}" srcOrd="0" destOrd="0" presId="urn:microsoft.com/office/officeart/2005/8/layout/funnel1"/>
    <dgm:cxn modelId="{58503B5E-8569-4515-A4ED-80797C05034F}" srcId="{F85454BB-9F06-4D7D-B8C0-E7CC73B411A6}" destId="{A55B094C-2BA4-4FD7-BA8E-F09FB6D27AE7}" srcOrd="3" destOrd="0" parTransId="{A7AFCA59-F500-4633-BBE2-0E067AB2953D}" sibTransId="{99FEFF64-9537-4555-AA99-13C159793653}"/>
    <dgm:cxn modelId="{5E993B49-07E0-4CBB-AFC6-CF9B5FC93BC5}" type="presOf" srcId="{A55B094C-2BA4-4FD7-BA8E-F09FB6D27AE7}" destId="{28DFD386-74B8-44FD-A40B-B91B6B9C30B5}" srcOrd="0" destOrd="0" presId="urn:microsoft.com/office/officeart/2005/8/layout/funnel1"/>
    <dgm:cxn modelId="{165E9E49-C30F-4F35-BC2F-DE2CA6987877}" srcId="{F85454BB-9F06-4D7D-B8C0-E7CC73B411A6}" destId="{0C4B4524-B76C-4BB7-AA8A-7C28F3C6327C}" srcOrd="2" destOrd="0" parTransId="{B82048B3-B074-48D9-9894-6F0130462A20}" sibTransId="{B413166E-FE8E-46E1-B977-7DD2249406B1}"/>
    <dgm:cxn modelId="{EE7D6073-7A5E-48CA-B92B-CE5889CC52E3}" srcId="{F85454BB-9F06-4D7D-B8C0-E7CC73B411A6}" destId="{00C2134C-27D8-49C2-A8B3-684A0CAF2E4D}" srcOrd="0" destOrd="0" parTransId="{98110E38-F2CE-4C0D-8713-299591C5D6B8}" sibTransId="{A8118BC6-409D-41C9-9CEF-393C53E6192C}"/>
    <dgm:cxn modelId="{A10331BB-5F10-47A1-B0BB-64C84F2465F4}" type="presOf" srcId="{0C4B4524-B76C-4BB7-AA8A-7C28F3C6327C}" destId="{0342557B-38D5-46F9-A758-A4C57B583EF3}" srcOrd="0" destOrd="0" presId="urn:microsoft.com/office/officeart/2005/8/layout/funnel1"/>
    <dgm:cxn modelId="{B6F0F1BE-139F-457B-959D-D34FB498AEBB}" type="presOf" srcId="{00C2134C-27D8-49C2-A8B3-684A0CAF2E4D}" destId="{AB35A228-DF85-4D1B-B07A-1FD8A80BFD21}" srcOrd="0" destOrd="0" presId="urn:microsoft.com/office/officeart/2005/8/layout/funnel1"/>
    <dgm:cxn modelId="{9F1C38DB-732A-416C-A79E-04E53AA14B45}" type="presParOf" srcId="{966C799C-03A4-45E2-8AB3-24BD8FEE7304}" destId="{BA6E5B69-6725-4A09-BBE9-E52C9CF95EEE}" srcOrd="0" destOrd="0" presId="urn:microsoft.com/office/officeart/2005/8/layout/funnel1"/>
    <dgm:cxn modelId="{ED368752-0418-42EF-AE20-A70B6E069B66}" type="presParOf" srcId="{966C799C-03A4-45E2-8AB3-24BD8FEE7304}" destId="{AC9B017B-1FE2-4D39-B401-DA0925DE902E}" srcOrd="1" destOrd="0" presId="urn:microsoft.com/office/officeart/2005/8/layout/funnel1"/>
    <dgm:cxn modelId="{C40702FB-7CA4-4C4D-9EB8-F2D959F06124}" type="presParOf" srcId="{966C799C-03A4-45E2-8AB3-24BD8FEE7304}" destId="{28DFD386-74B8-44FD-A40B-B91B6B9C30B5}" srcOrd="2" destOrd="0" presId="urn:microsoft.com/office/officeart/2005/8/layout/funnel1"/>
    <dgm:cxn modelId="{C1E1DF11-77EC-4BB4-B056-8E5AD0AFB4BE}" type="presParOf" srcId="{966C799C-03A4-45E2-8AB3-24BD8FEE7304}" destId="{0342557B-38D5-46F9-A758-A4C57B583EF3}" srcOrd="3" destOrd="0" presId="urn:microsoft.com/office/officeart/2005/8/layout/funnel1"/>
    <dgm:cxn modelId="{D5A703B0-E4E2-4A1B-B4D2-E2C998662B39}" type="presParOf" srcId="{966C799C-03A4-45E2-8AB3-24BD8FEE7304}" destId="{863E1F04-B030-494C-A91D-C009E27D389A}" srcOrd="4" destOrd="0" presId="urn:microsoft.com/office/officeart/2005/8/layout/funnel1"/>
    <dgm:cxn modelId="{F3DE2A54-2044-4AAC-B0CE-B85FD5C5745F}" type="presParOf" srcId="{966C799C-03A4-45E2-8AB3-24BD8FEE7304}" destId="{AB35A228-DF85-4D1B-B07A-1FD8A80BFD21}" srcOrd="5" destOrd="0" presId="urn:microsoft.com/office/officeart/2005/8/layout/funnel1"/>
    <dgm:cxn modelId="{3A06E51B-AC5E-465D-8A63-E06DCEFCA2F2}" type="presParOf" srcId="{966C799C-03A4-45E2-8AB3-24BD8FEE7304}" destId="{079917B3-65F0-4EF4-9C55-0481AA79E71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29F47AB-7D0D-44C8-A7F8-08AF3C66FD97}" type="doc">
      <dgm:prSet loTypeId="urn:microsoft.com/office/officeart/2005/8/layout/orgChart1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344DDC6-1897-4C52-BF61-7EDADF2228D2}">
      <dgm:prSet phldrT="[ข้อความ]" custT="1"/>
      <dgm:spPr/>
      <dgm:t>
        <a:bodyPr/>
        <a:lstStyle/>
        <a:p>
          <a:r>
            <a:rPr lang="th-TH" sz="28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ทีมบริหารเหตุการณ์</a:t>
          </a:r>
          <a:endParaRPr lang="en-US" sz="2800" b="1" dirty="0">
            <a:solidFill>
              <a:schemeClr val="tx1"/>
            </a:solidFill>
          </a:endParaRPr>
        </a:p>
      </dgm:t>
    </dgm:pt>
    <dgm:pt modelId="{A0ADA518-97B0-4112-BBE9-5941FEBF64BB}" type="parTrans" cxnId="{B468F851-912A-45A8-B44C-9107F72713A1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A28D378A-4A16-4D48-BCA7-8EBE9F4ACF42}" type="sibTrans" cxnId="{B468F851-912A-45A8-B44C-9107F72713A1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5A224C59-3E25-4133-A6BB-693F5749B9A5}">
      <dgm:prSet phldrT="[ข้อความ]" custT="1"/>
      <dgm:spPr>
        <a:solidFill>
          <a:schemeClr val="accent6">
            <a:lumMod val="75000"/>
          </a:schemeClr>
        </a:solidFill>
      </dgm:spPr>
      <dgm:t>
        <a:bodyPr anchor="t"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th-TH" sz="18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ระดับ บก.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14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รอง ผบก.ทล.(กศ)/ผบ.เหตุการณ์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14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รอง ผบก.ทล./ผู้ช่วย</a:t>
          </a:r>
          <a:endParaRPr lang="en-US" sz="1400" b="1" dirty="0">
            <a:solidFill>
              <a:schemeClr val="tx1"/>
            </a:solidFill>
          </a:endParaRPr>
        </a:p>
      </dgm:t>
    </dgm:pt>
    <dgm:pt modelId="{B704F33A-2AE3-494C-B129-DF7503C735F6}" type="parTrans" cxnId="{F35EF206-FA13-4DF8-9B78-76C6E7B1AD59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70DC4526-A5D9-45CD-9862-A21790ADB9BA}" type="sibTrans" cxnId="{F35EF206-FA13-4DF8-9B78-76C6E7B1AD59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31CBDC21-6A83-42F7-A16F-8E95676528AC}">
      <dgm:prSet phldrT="[ข้อความ]" custT="1"/>
      <dgm:spPr>
        <a:solidFill>
          <a:srgbClr val="FFFF00"/>
        </a:solidFill>
      </dgm:spPr>
      <dgm:t>
        <a:bodyPr anchor="t"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th-TH" sz="1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ระดับ กก.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1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ผกก.1-8ฯ/ผบ.เหตุการณ์ในเขตพื้นที่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1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รอง ผกก.ฯ/ผู้ช่วย</a:t>
          </a:r>
          <a:endParaRPr lang="en-US" sz="1400" b="1" dirty="0">
            <a:solidFill>
              <a:schemeClr val="tx1"/>
            </a:solidFill>
          </a:endParaRPr>
        </a:p>
      </dgm:t>
    </dgm:pt>
    <dgm:pt modelId="{24104D93-61FC-4F6C-8276-F1E007DEFCA0}" type="parTrans" cxnId="{F63320B8-2C06-4523-9CC0-36BA9D166A04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2E4DB178-5198-42C2-89E3-A7F21FF03DAB}" type="sibTrans" cxnId="{F63320B8-2C06-4523-9CC0-36BA9D166A04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2877E376-EA11-4492-A7DA-D523773E6D5D}">
      <dgm:prSet phldrT="[ข้อความ]" custT="1"/>
      <dgm:spPr>
        <a:solidFill>
          <a:srgbClr val="00B0F0"/>
        </a:solidFill>
      </dgm:spPr>
      <dgm:t>
        <a:bodyPr anchor="t"/>
        <a:lstStyle/>
        <a:p>
          <a:pPr>
            <a:lnSpc>
              <a:spcPct val="100000"/>
            </a:lnSpc>
            <a:spcBef>
              <a:spcPts val="1200"/>
            </a:spcBef>
            <a:spcAft>
              <a:spcPts val="0"/>
            </a:spcAft>
          </a:pPr>
          <a:r>
            <a:rPr lang="th-TH" sz="18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ระดับ ส.ทล.</a:t>
          </a:r>
        </a:p>
        <a:p>
          <a:pPr>
            <a:lnSpc>
              <a:spcPct val="100000"/>
            </a:lnSpc>
            <a:spcBef>
              <a:spcPts val="1200"/>
            </a:spcBef>
            <a:spcAft>
              <a:spcPts val="0"/>
            </a:spcAft>
          </a:pPr>
          <a:r>
            <a:rPr lang="th-TH" sz="14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สวญ., สว.ส.ทล./ผบ.เหตุการณ์</a:t>
          </a:r>
        </a:p>
        <a:p>
          <a:pPr>
            <a:lnSpc>
              <a:spcPct val="100000"/>
            </a:lnSpc>
            <a:spcBef>
              <a:spcPts val="1200"/>
            </a:spcBef>
            <a:spcAft>
              <a:spcPts val="0"/>
            </a:spcAft>
          </a:pPr>
          <a:r>
            <a:rPr lang="th-TH" sz="14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รอง สว.ส.ทล./ผู้ช่วย</a:t>
          </a:r>
          <a:endParaRPr lang="en-US" sz="1400" b="1" dirty="0">
            <a:solidFill>
              <a:schemeClr val="tx1"/>
            </a:solidFill>
          </a:endParaRPr>
        </a:p>
      </dgm:t>
    </dgm:pt>
    <dgm:pt modelId="{26AB664D-0C28-45FD-BE0C-33FFEC62D67B}" type="parTrans" cxnId="{CE957AFF-C504-421F-9E1B-6FA2FFA46B66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16C7C2EF-7982-414B-80D6-86BB62F102BB}" type="sibTrans" cxnId="{CE957AFF-C504-421F-9E1B-6FA2FFA46B66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86682887-00E8-4FC9-9B62-7A11B36B2723}">
      <dgm:prSet phldrT="[ข้อความ]" custT="1"/>
      <dgm:spPr>
        <a:solidFill>
          <a:srgbClr val="92D050"/>
        </a:solidFill>
      </dgm:spPr>
      <dgm:t>
        <a:bodyPr anchor="t"/>
        <a:lstStyle/>
        <a:p>
          <a:pPr>
            <a:lnSpc>
              <a:spcPct val="90000"/>
            </a:lnSpc>
            <a:spcAft>
              <a:spcPct val="35000"/>
            </a:spcAft>
          </a:pPr>
          <a:endParaRPr lang="th-TH" sz="16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>
            <a:lnSpc>
              <a:spcPct val="90000"/>
            </a:lnSpc>
            <a:spcAft>
              <a:spcPct val="35000"/>
            </a:spcAft>
          </a:pPr>
          <a:r>
            <a:rPr lang="th-TH" sz="1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หน่วยบริการตำรวจทางหลวง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1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หน.หน่วยบริการฯ</a:t>
          </a:r>
        </a:p>
      </dgm:t>
    </dgm:pt>
    <dgm:pt modelId="{C42D1971-D4C2-4D22-A8E5-41910CAF14EF}" type="parTrans" cxnId="{A138488A-252D-4064-AD24-796D48F3BBAE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C6E62F8F-7EB1-448E-B32B-8D7F99E5743E}" type="sibTrans" cxnId="{A138488A-252D-4064-AD24-796D48F3BBAE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16039C25-3E4E-41D1-9C42-C86247CDBE57}" type="pres">
      <dgm:prSet presAssocID="{829F47AB-7D0D-44C8-A7F8-08AF3C66FD9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86BC66D-E035-42F9-90F3-6376583532DF}" type="pres">
      <dgm:prSet presAssocID="{1344DDC6-1897-4C52-BF61-7EDADF2228D2}" presName="hierRoot1" presStyleCnt="0">
        <dgm:presLayoutVars>
          <dgm:hierBranch val="init"/>
        </dgm:presLayoutVars>
      </dgm:prSet>
      <dgm:spPr/>
    </dgm:pt>
    <dgm:pt modelId="{FBE215AC-9C3D-489B-9E25-55908FFE8257}" type="pres">
      <dgm:prSet presAssocID="{1344DDC6-1897-4C52-BF61-7EDADF2228D2}" presName="rootComposite1" presStyleCnt="0"/>
      <dgm:spPr/>
    </dgm:pt>
    <dgm:pt modelId="{2C133C81-23A8-4C64-A4A0-B3490B927DD3}" type="pres">
      <dgm:prSet presAssocID="{1344DDC6-1897-4C52-BF61-7EDADF2228D2}" presName="rootText1" presStyleLbl="node0" presStyleIdx="0" presStyleCnt="1" custScaleX="505446" custScaleY="214359">
        <dgm:presLayoutVars>
          <dgm:chPref val="3"/>
        </dgm:presLayoutVars>
      </dgm:prSet>
      <dgm:spPr/>
    </dgm:pt>
    <dgm:pt modelId="{94DC7812-E2BB-4C16-AD48-1F172F19DCF3}" type="pres">
      <dgm:prSet presAssocID="{1344DDC6-1897-4C52-BF61-7EDADF2228D2}" presName="rootConnector1" presStyleLbl="node1" presStyleIdx="0" presStyleCnt="0"/>
      <dgm:spPr/>
    </dgm:pt>
    <dgm:pt modelId="{5E3AB6C4-9905-4EC5-AE8F-E3A5A1D4525E}" type="pres">
      <dgm:prSet presAssocID="{1344DDC6-1897-4C52-BF61-7EDADF2228D2}" presName="hierChild2" presStyleCnt="0"/>
      <dgm:spPr/>
    </dgm:pt>
    <dgm:pt modelId="{9757FCDB-A531-4194-80D8-4A406A4F042E}" type="pres">
      <dgm:prSet presAssocID="{B704F33A-2AE3-494C-B129-DF7503C735F6}" presName="Name37" presStyleLbl="parChTrans1D2" presStyleIdx="0" presStyleCnt="4"/>
      <dgm:spPr/>
    </dgm:pt>
    <dgm:pt modelId="{CFAF8FA1-9EDA-449F-9AF4-91B45CE1C84C}" type="pres">
      <dgm:prSet presAssocID="{5A224C59-3E25-4133-A6BB-693F5749B9A5}" presName="hierRoot2" presStyleCnt="0">
        <dgm:presLayoutVars>
          <dgm:hierBranch val="init"/>
        </dgm:presLayoutVars>
      </dgm:prSet>
      <dgm:spPr/>
    </dgm:pt>
    <dgm:pt modelId="{FE89EAC3-EF98-4D3D-BB69-35FA8ABC9F72}" type="pres">
      <dgm:prSet presAssocID="{5A224C59-3E25-4133-A6BB-693F5749B9A5}" presName="rootComposite" presStyleCnt="0"/>
      <dgm:spPr/>
    </dgm:pt>
    <dgm:pt modelId="{A5DEFE1E-FDB1-4AF0-80B3-7477DB780123}" type="pres">
      <dgm:prSet presAssocID="{5A224C59-3E25-4133-A6BB-693F5749B9A5}" presName="rootText" presStyleLbl="node2" presStyleIdx="0" presStyleCnt="4" custScaleX="285311" custScaleY="285311">
        <dgm:presLayoutVars>
          <dgm:chPref val="3"/>
        </dgm:presLayoutVars>
      </dgm:prSet>
      <dgm:spPr/>
    </dgm:pt>
    <dgm:pt modelId="{AF2FA245-CAE8-4955-B222-3CA1ECA5F1D4}" type="pres">
      <dgm:prSet presAssocID="{5A224C59-3E25-4133-A6BB-693F5749B9A5}" presName="rootConnector" presStyleLbl="node2" presStyleIdx="0" presStyleCnt="4"/>
      <dgm:spPr/>
    </dgm:pt>
    <dgm:pt modelId="{A108BD70-3B1E-45B8-A455-2113E423CEC8}" type="pres">
      <dgm:prSet presAssocID="{5A224C59-3E25-4133-A6BB-693F5749B9A5}" presName="hierChild4" presStyleCnt="0"/>
      <dgm:spPr/>
    </dgm:pt>
    <dgm:pt modelId="{0B08D4ED-35EE-4F7D-A990-8D9EE010ADFB}" type="pres">
      <dgm:prSet presAssocID="{5A224C59-3E25-4133-A6BB-693F5749B9A5}" presName="hierChild5" presStyleCnt="0"/>
      <dgm:spPr/>
    </dgm:pt>
    <dgm:pt modelId="{7EC16DE9-42B9-4786-8F5F-3DB492CB88DD}" type="pres">
      <dgm:prSet presAssocID="{24104D93-61FC-4F6C-8276-F1E007DEFCA0}" presName="Name37" presStyleLbl="parChTrans1D2" presStyleIdx="1" presStyleCnt="4"/>
      <dgm:spPr/>
    </dgm:pt>
    <dgm:pt modelId="{9B6ECE2C-526F-46D3-8F08-774FB2F1D142}" type="pres">
      <dgm:prSet presAssocID="{31CBDC21-6A83-42F7-A16F-8E95676528AC}" presName="hierRoot2" presStyleCnt="0">
        <dgm:presLayoutVars>
          <dgm:hierBranch val="init"/>
        </dgm:presLayoutVars>
      </dgm:prSet>
      <dgm:spPr/>
    </dgm:pt>
    <dgm:pt modelId="{BAC795E9-7196-4A22-8A84-440BB8881428}" type="pres">
      <dgm:prSet presAssocID="{31CBDC21-6A83-42F7-A16F-8E95676528AC}" presName="rootComposite" presStyleCnt="0"/>
      <dgm:spPr/>
    </dgm:pt>
    <dgm:pt modelId="{B45D4633-F2A4-4988-8E35-F8F500113343}" type="pres">
      <dgm:prSet presAssocID="{31CBDC21-6A83-42F7-A16F-8E95676528AC}" presName="rootText" presStyleLbl="node2" presStyleIdx="1" presStyleCnt="4" custScaleX="285311" custScaleY="285311">
        <dgm:presLayoutVars>
          <dgm:chPref val="3"/>
        </dgm:presLayoutVars>
      </dgm:prSet>
      <dgm:spPr/>
    </dgm:pt>
    <dgm:pt modelId="{4AEC72AB-9FA6-4709-B363-14CF7F917B97}" type="pres">
      <dgm:prSet presAssocID="{31CBDC21-6A83-42F7-A16F-8E95676528AC}" presName="rootConnector" presStyleLbl="node2" presStyleIdx="1" presStyleCnt="4"/>
      <dgm:spPr/>
    </dgm:pt>
    <dgm:pt modelId="{63CA8B61-43AD-4AF4-AE54-04FD56CFB737}" type="pres">
      <dgm:prSet presAssocID="{31CBDC21-6A83-42F7-A16F-8E95676528AC}" presName="hierChild4" presStyleCnt="0"/>
      <dgm:spPr/>
    </dgm:pt>
    <dgm:pt modelId="{7E4E4A84-7D7A-41C7-BCCD-EF4FFA75E581}" type="pres">
      <dgm:prSet presAssocID="{31CBDC21-6A83-42F7-A16F-8E95676528AC}" presName="hierChild5" presStyleCnt="0"/>
      <dgm:spPr/>
    </dgm:pt>
    <dgm:pt modelId="{20366F91-C41C-461F-A24E-4CE5B512C96B}" type="pres">
      <dgm:prSet presAssocID="{26AB664D-0C28-45FD-BE0C-33FFEC62D67B}" presName="Name37" presStyleLbl="parChTrans1D2" presStyleIdx="2" presStyleCnt="4"/>
      <dgm:spPr/>
    </dgm:pt>
    <dgm:pt modelId="{A3C1ACA4-8B58-4092-85EB-42C2C2CB3914}" type="pres">
      <dgm:prSet presAssocID="{2877E376-EA11-4492-A7DA-D523773E6D5D}" presName="hierRoot2" presStyleCnt="0">
        <dgm:presLayoutVars>
          <dgm:hierBranch val="init"/>
        </dgm:presLayoutVars>
      </dgm:prSet>
      <dgm:spPr/>
    </dgm:pt>
    <dgm:pt modelId="{DA222575-136C-44C7-AC78-CB05EA8C00D7}" type="pres">
      <dgm:prSet presAssocID="{2877E376-EA11-4492-A7DA-D523773E6D5D}" presName="rootComposite" presStyleCnt="0"/>
      <dgm:spPr/>
    </dgm:pt>
    <dgm:pt modelId="{726A193C-4CE1-424E-8BAE-EB4A5AF9E25A}" type="pres">
      <dgm:prSet presAssocID="{2877E376-EA11-4492-A7DA-D523773E6D5D}" presName="rootText" presStyleLbl="node2" presStyleIdx="2" presStyleCnt="4" custScaleX="285311" custScaleY="285311">
        <dgm:presLayoutVars>
          <dgm:chPref val="3"/>
        </dgm:presLayoutVars>
      </dgm:prSet>
      <dgm:spPr/>
    </dgm:pt>
    <dgm:pt modelId="{A2D11530-5529-46C4-B92C-C867307BFCF6}" type="pres">
      <dgm:prSet presAssocID="{2877E376-EA11-4492-A7DA-D523773E6D5D}" presName="rootConnector" presStyleLbl="node2" presStyleIdx="2" presStyleCnt="4"/>
      <dgm:spPr/>
    </dgm:pt>
    <dgm:pt modelId="{78F0D699-AF42-4E2F-9F41-E078DF5BC69F}" type="pres">
      <dgm:prSet presAssocID="{2877E376-EA11-4492-A7DA-D523773E6D5D}" presName="hierChild4" presStyleCnt="0"/>
      <dgm:spPr/>
    </dgm:pt>
    <dgm:pt modelId="{556B24D7-30D0-4470-BFAB-024C05D9918E}" type="pres">
      <dgm:prSet presAssocID="{2877E376-EA11-4492-A7DA-D523773E6D5D}" presName="hierChild5" presStyleCnt="0"/>
      <dgm:spPr/>
    </dgm:pt>
    <dgm:pt modelId="{153734A9-3C07-4527-A670-8DEA09E10CB4}" type="pres">
      <dgm:prSet presAssocID="{C42D1971-D4C2-4D22-A8E5-41910CAF14EF}" presName="Name37" presStyleLbl="parChTrans1D2" presStyleIdx="3" presStyleCnt="4"/>
      <dgm:spPr/>
    </dgm:pt>
    <dgm:pt modelId="{6CDB6086-DA90-4B26-BADC-F873D773DF7F}" type="pres">
      <dgm:prSet presAssocID="{86682887-00E8-4FC9-9B62-7A11B36B2723}" presName="hierRoot2" presStyleCnt="0">
        <dgm:presLayoutVars>
          <dgm:hierBranch val="init"/>
        </dgm:presLayoutVars>
      </dgm:prSet>
      <dgm:spPr/>
    </dgm:pt>
    <dgm:pt modelId="{A2F3E3D9-6FD9-4B88-9B93-6469E79E6CCB}" type="pres">
      <dgm:prSet presAssocID="{86682887-00E8-4FC9-9B62-7A11B36B2723}" presName="rootComposite" presStyleCnt="0"/>
      <dgm:spPr/>
    </dgm:pt>
    <dgm:pt modelId="{4BBC6ACC-B3B2-45E8-9F5E-514D5210B9D0}" type="pres">
      <dgm:prSet presAssocID="{86682887-00E8-4FC9-9B62-7A11B36B2723}" presName="rootText" presStyleLbl="node2" presStyleIdx="3" presStyleCnt="4" custScaleX="285311" custScaleY="285311">
        <dgm:presLayoutVars>
          <dgm:chPref val="3"/>
        </dgm:presLayoutVars>
      </dgm:prSet>
      <dgm:spPr/>
    </dgm:pt>
    <dgm:pt modelId="{67317AD2-C3D5-4B0F-8C01-5EB4E90B754E}" type="pres">
      <dgm:prSet presAssocID="{86682887-00E8-4FC9-9B62-7A11B36B2723}" presName="rootConnector" presStyleLbl="node2" presStyleIdx="3" presStyleCnt="4"/>
      <dgm:spPr/>
    </dgm:pt>
    <dgm:pt modelId="{0BD81783-6D37-4876-8EDE-0E740825D1DA}" type="pres">
      <dgm:prSet presAssocID="{86682887-00E8-4FC9-9B62-7A11B36B2723}" presName="hierChild4" presStyleCnt="0"/>
      <dgm:spPr/>
    </dgm:pt>
    <dgm:pt modelId="{C486F7AE-0E16-481E-88E8-EBA3126B9B25}" type="pres">
      <dgm:prSet presAssocID="{86682887-00E8-4FC9-9B62-7A11B36B2723}" presName="hierChild5" presStyleCnt="0"/>
      <dgm:spPr/>
    </dgm:pt>
    <dgm:pt modelId="{49D79149-74CE-4B63-8D1C-A92897C643FF}" type="pres">
      <dgm:prSet presAssocID="{1344DDC6-1897-4C52-BF61-7EDADF2228D2}" presName="hierChild3" presStyleCnt="0"/>
      <dgm:spPr/>
    </dgm:pt>
  </dgm:ptLst>
  <dgm:cxnLst>
    <dgm:cxn modelId="{F35EF206-FA13-4DF8-9B78-76C6E7B1AD59}" srcId="{1344DDC6-1897-4C52-BF61-7EDADF2228D2}" destId="{5A224C59-3E25-4133-A6BB-693F5749B9A5}" srcOrd="0" destOrd="0" parTransId="{B704F33A-2AE3-494C-B129-DF7503C735F6}" sibTransId="{70DC4526-A5D9-45CD-9862-A21790ADB9BA}"/>
    <dgm:cxn modelId="{79EB9607-BD37-4502-B229-25429D284884}" type="presOf" srcId="{86682887-00E8-4FC9-9B62-7A11B36B2723}" destId="{4BBC6ACC-B3B2-45E8-9F5E-514D5210B9D0}" srcOrd="0" destOrd="0" presId="urn:microsoft.com/office/officeart/2005/8/layout/orgChart1"/>
    <dgm:cxn modelId="{77C35429-5B59-47A6-9AA3-E94319726B9D}" type="presOf" srcId="{31CBDC21-6A83-42F7-A16F-8E95676528AC}" destId="{B45D4633-F2A4-4988-8E35-F8F500113343}" srcOrd="0" destOrd="0" presId="urn:microsoft.com/office/officeart/2005/8/layout/orgChart1"/>
    <dgm:cxn modelId="{BBE0F966-2910-4A69-BBEE-37F76E508F3C}" type="presOf" srcId="{2877E376-EA11-4492-A7DA-D523773E6D5D}" destId="{A2D11530-5529-46C4-B92C-C867307BFCF6}" srcOrd="1" destOrd="0" presId="urn:microsoft.com/office/officeart/2005/8/layout/orgChart1"/>
    <dgm:cxn modelId="{90D0114D-7DFD-495E-9380-5A732F08301D}" type="presOf" srcId="{5A224C59-3E25-4133-A6BB-693F5749B9A5}" destId="{A5DEFE1E-FDB1-4AF0-80B3-7477DB780123}" srcOrd="0" destOrd="0" presId="urn:microsoft.com/office/officeart/2005/8/layout/orgChart1"/>
    <dgm:cxn modelId="{B468F851-912A-45A8-B44C-9107F72713A1}" srcId="{829F47AB-7D0D-44C8-A7F8-08AF3C66FD97}" destId="{1344DDC6-1897-4C52-BF61-7EDADF2228D2}" srcOrd="0" destOrd="0" parTransId="{A0ADA518-97B0-4112-BBE9-5941FEBF64BB}" sibTransId="{A28D378A-4A16-4D48-BCA7-8EBE9F4ACF42}"/>
    <dgm:cxn modelId="{A138488A-252D-4064-AD24-796D48F3BBAE}" srcId="{1344DDC6-1897-4C52-BF61-7EDADF2228D2}" destId="{86682887-00E8-4FC9-9B62-7A11B36B2723}" srcOrd="3" destOrd="0" parTransId="{C42D1971-D4C2-4D22-A8E5-41910CAF14EF}" sibTransId="{C6E62F8F-7EB1-448E-B32B-8D7F99E5743E}"/>
    <dgm:cxn modelId="{DAD6748A-60C3-4181-9B4D-8FBFA3945E9D}" type="presOf" srcId="{1344DDC6-1897-4C52-BF61-7EDADF2228D2}" destId="{2C133C81-23A8-4C64-A4A0-B3490B927DD3}" srcOrd="0" destOrd="0" presId="urn:microsoft.com/office/officeart/2005/8/layout/orgChart1"/>
    <dgm:cxn modelId="{F9AACEAB-E67C-4774-8117-DDA364DE6025}" type="presOf" srcId="{24104D93-61FC-4F6C-8276-F1E007DEFCA0}" destId="{7EC16DE9-42B9-4786-8F5F-3DB492CB88DD}" srcOrd="0" destOrd="0" presId="urn:microsoft.com/office/officeart/2005/8/layout/orgChart1"/>
    <dgm:cxn modelId="{291443AF-3B81-4084-AC32-FC12A2354D97}" type="presOf" srcId="{C42D1971-D4C2-4D22-A8E5-41910CAF14EF}" destId="{153734A9-3C07-4527-A670-8DEA09E10CB4}" srcOrd="0" destOrd="0" presId="urn:microsoft.com/office/officeart/2005/8/layout/orgChart1"/>
    <dgm:cxn modelId="{DC6335B7-51F4-4AC8-81A3-65F9C89171B3}" type="presOf" srcId="{26AB664D-0C28-45FD-BE0C-33FFEC62D67B}" destId="{20366F91-C41C-461F-A24E-4CE5B512C96B}" srcOrd="0" destOrd="0" presId="urn:microsoft.com/office/officeart/2005/8/layout/orgChart1"/>
    <dgm:cxn modelId="{F63320B8-2C06-4523-9CC0-36BA9D166A04}" srcId="{1344DDC6-1897-4C52-BF61-7EDADF2228D2}" destId="{31CBDC21-6A83-42F7-A16F-8E95676528AC}" srcOrd="1" destOrd="0" parTransId="{24104D93-61FC-4F6C-8276-F1E007DEFCA0}" sibTransId="{2E4DB178-5198-42C2-89E3-A7F21FF03DAB}"/>
    <dgm:cxn modelId="{2898AEC0-D8EB-4660-B441-2C92D94E54C0}" type="presOf" srcId="{86682887-00E8-4FC9-9B62-7A11B36B2723}" destId="{67317AD2-C3D5-4B0F-8C01-5EB4E90B754E}" srcOrd="1" destOrd="0" presId="urn:microsoft.com/office/officeart/2005/8/layout/orgChart1"/>
    <dgm:cxn modelId="{0F050DC5-8F00-4D23-95AD-09584131DDDC}" type="presOf" srcId="{5A224C59-3E25-4133-A6BB-693F5749B9A5}" destId="{AF2FA245-CAE8-4955-B222-3CA1ECA5F1D4}" srcOrd="1" destOrd="0" presId="urn:microsoft.com/office/officeart/2005/8/layout/orgChart1"/>
    <dgm:cxn modelId="{F88980CC-CCF7-46BD-B1E3-47E152AF7510}" type="presOf" srcId="{829F47AB-7D0D-44C8-A7F8-08AF3C66FD97}" destId="{16039C25-3E4E-41D1-9C42-C86247CDBE57}" srcOrd="0" destOrd="0" presId="urn:microsoft.com/office/officeart/2005/8/layout/orgChart1"/>
    <dgm:cxn modelId="{6F7C22D4-075F-4861-ADE2-D6A2F25FFA7B}" type="presOf" srcId="{1344DDC6-1897-4C52-BF61-7EDADF2228D2}" destId="{94DC7812-E2BB-4C16-AD48-1F172F19DCF3}" srcOrd="1" destOrd="0" presId="urn:microsoft.com/office/officeart/2005/8/layout/orgChart1"/>
    <dgm:cxn modelId="{209CF3DA-126A-4411-8E43-0D8B2D093101}" type="presOf" srcId="{2877E376-EA11-4492-A7DA-D523773E6D5D}" destId="{726A193C-4CE1-424E-8BAE-EB4A5AF9E25A}" srcOrd="0" destOrd="0" presId="urn:microsoft.com/office/officeart/2005/8/layout/orgChart1"/>
    <dgm:cxn modelId="{5B3B0EED-182D-4063-9A64-0CE37E13AEC5}" type="presOf" srcId="{31CBDC21-6A83-42F7-A16F-8E95676528AC}" destId="{4AEC72AB-9FA6-4709-B363-14CF7F917B97}" srcOrd="1" destOrd="0" presId="urn:microsoft.com/office/officeart/2005/8/layout/orgChart1"/>
    <dgm:cxn modelId="{A16DA8F4-5D73-4AD7-B6BB-562B0237F0E6}" type="presOf" srcId="{B704F33A-2AE3-494C-B129-DF7503C735F6}" destId="{9757FCDB-A531-4194-80D8-4A406A4F042E}" srcOrd="0" destOrd="0" presId="urn:microsoft.com/office/officeart/2005/8/layout/orgChart1"/>
    <dgm:cxn modelId="{CE957AFF-C504-421F-9E1B-6FA2FFA46B66}" srcId="{1344DDC6-1897-4C52-BF61-7EDADF2228D2}" destId="{2877E376-EA11-4492-A7DA-D523773E6D5D}" srcOrd="2" destOrd="0" parTransId="{26AB664D-0C28-45FD-BE0C-33FFEC62D67B}" sibTransId="{16C7C2EF-7982-414B-80D6-86BB62F102BB}"/>
    <dgm:cxn modelId="{AA992780-CCBE-4BBE-9F94-62EC26B461D0}" type="presParOf" srcId="{16039C25-3E4E-41D1-9C42-C86247CDBE57}" destId="{186BC66D-E035-42F9-90F3-6376583532DF}" srcOrd="0" destOrd="0" presId="urn:microsoft.com/office/officeart/2005/8/layout/orgChart1"/>
    <dgm:cxn modelId="{25D8D50F-8561-441C-8050-17C12CC28F68}" type="presParOf" srcId="{186BC66D-E035-42F9-90F3-6376583532DF}" destId="{FBE215AC-9C3D-489B-9E25-55908FFE8257}" srcOrd="0" destOrd="0" presId="urn:microsoft.com/office/officeart/2005/8/layout/orgChart1"/>
    <dgm:cxn modelId="{920ED5FD-7CE9-45D2-8E1D-AC50B92C9407}" type="presParOf" srcId="{FBE215AC-9C3D-489B-9E25-55908FFE8257}" destId="{2C133C81-23A8-4C64-A4A0-B3490B927DD3}" srcOrd="0" destOrd="0" presId="urn:microsoft.com/office/officeart/2005/8/layout/orgChart1"/>
    <dgm:cxn modelId="{14A2DB81-350F-4F14-BB00-E1297A5E32CD}" type="presParOf" srcId="{FBE215AC-9C3D-489B-9E25-55908FFE8257}" destId="{94DC7812-E2BB-4C16-AD48-1F172F19DCF3}" srcOrd="1" destOrd="0" presId="urn:microsoft.com/office/officeart/2005/8/layout/orgChart1"/>
    <dgm:cxn modelId="{A75C78FA-2F16-47CB-977C-45B65475CAC7}" type="presParOf" srcId="{186BC66D-E035-42F9-90F3-6376583532DF}" destId="{5E3AB6C4-9905-4EC5-AE8F-E3A5A1D4525E}" srcOrd="1" destOrd="0" presId="urn:microsoft.com/office/officeart/2005/8/layout/orgChart1"/>
    <dgm:cxn modelId="{60609936-6A4D-4F02-A016-E685C03527ED}" type="presParOf" srcId="{5E3AB6C4-9905-4EC5-AE8F-E3A5A1D4525E}" destId="{9757FCDB-A531-4194-80D8-4A406A4F042E}" srcOrd="0" destOrd="0" presId="urn:microsoft.com/office/officeart/2005/8/layout/orgChart1"/>
    <dgm:cxn modelId="{59830DC7-E0A1-418B-8917-69686326BF93}" type="presParOf" srcId="{5E3AB6C4-9905-4EC5-AE8F-E3A5A1D4525E}" destId="{CFAF8FA1-9EDA-449F-9AF4-91B45CE1C84C}" srcOrd="1" destOrd="0" presId="urn:microsoft.com/office/officeart/2005/8/layout/orgChart1"/>
    <dgm:cxn modelId="{702AB2B2-E762-417D-8DE3-53E24BBAD75E}" type="presParOf" srcId="{CFAF8FA1-9EDA-449F-9AF4-91B45CE1C84C}" destId="{FE89EAC3-EF98-4D3D-BB69-35FA8ABC9F72}" srcOrd="0" destOrd="0" presId="urn:microsoft.com/office/officeart/2005/8/layout/orgChart1"/>
    <dgm:cxn modelId="{90839546-F912-46FE-BE7C-44A401DB4A9E}" type="presParOf" srcId="{FE89EAC3-EF98-4D3D-BB69-35FA8ABC9F72}" destId="{A5DEFE1E-FDB1-4AF0-80B3-7477DB780123}" srcOrd="0" destOrd="0" presId="urn:microsoft.com/office/officeart/2005/8/layout/orgChart1"/>
    <dgm:cxn modelId="{BFDFD9F3-EF83-451C-9540-98302571306A}" type="presParOf" srcId="{FE89EAC3-EF98-4D3D-BB69-35FA8ABC9F72}" destId="{AF2FA245-CAE8-4955-B222-3CA1ECA5F1D4}" srcOrd="1" destOrd="0" presId="urn:microsoft.com/office/officeart/2005/8/layout/orgChart1"/>
    <dgm:cxn modelId="{AD4F3D25-0813-4AFA-A8E6-8112CE23839D}" type="presParOf" srcId="{CFAF8FA1-9EDA-449F-9AF4-91B45CE1C84C}" destId="{A108BD70-3B1E-45B8-A455-2113E423CEC8}" srcOrd="1" destOrd="0" presId="urn:microsoft.com/office/officeart/2005/8/layout/orgChart1"/>
    <dgm:cxn modelId="{FB35A6E9-6A8D-4B1E-98E9-FA2A26A8D7B8}" type="presParOf" srcId="{CFAF8FA1-9EDA-449F-9AF4-91B45CE1C84C}" destId="{0B08D4ED-35EE-4F7D-A990-8D9EE010ADFB}" srcOrd="2" destOrd="0" presId="urn:microsoft.com/office/officeart/2005/8/layout/orgChart1"/>
    <dgm:cxn modelId="{DF8F78D0-3DED-4E3A-90A5-D908FDAB5B77}" type="presParOf" srcId="{5E3AB6C4-9905-4EC5-AE8F-E3A5A1D4525E}" destId="{7EC16DE9-42B9-4786-8F5F-3DB492CB88DD}" srcOrd="2" destOrd="0" presId="urn:microsoft.com/office/officeart/2005/8/layout/orgChart1"/>
    <dgm:cxn modelId="{9D4CF0D8-923F-43F4-804B-589D80E6DA76}" type="presParOf" srcId="{5E3AB6C4-9905-4EC5-AE8F-E3A5A1D4525E}" destId="{9B6ECE2C-526F-46D3-8F08-774FB2F1D142}" srcOrd="3" destOrd="0" presId="urn:microsoft.com/office/officeart/2005/8/layout/orgChart1"/>
    <dgm:cxn modelId="{3BCEF211-30F9-4458-B6F7-67AB8CC7A621}" type="presParOf" srcId="{9B6ECE2C-526F-46D3-8F08-774FB2F1D142}" destId="{BAC795E9-7196-4A22-8A84-440BB8881428}" srcOrd="0" destOrd="0" presId="urn:microsoft.com/office/officeart/2005/8/layout/orgChart1"/>
    <dgm:cxn modelId="{521B7F1A-D4A4-4CDC-9809-43D9CF805336}" type="presParOf" srcId="{BAC795E9-7196-4A22-8A84-440BB8881428}" destId="{B45D4633-F2A4-4988-8E35-F8F500113343}" srcOrd="0" destOrd="0" presId="urn:microsoft.com/office/officeart/2005/8/layout/orgChart1"/>
    <dgm:cxn modelId="{889B5D6B-F9F7-4673-8691-9BA5CF8A8C1C}" type="presParOf" srcId="{BAC795E9-7196-4A22-8A84-440BB8881428}" destId="{4AEC72AB-9FA6-4709-B363-14CF7F917B97}" srcOrd="1" destOrd="0" presId="urn:microsoft.com/office/officeart/2005/8/layout/orgChart1"/>
    <dgm:cxn modelId="{F4217472-6B2B-456C-BFED-B73CCE4CD92F}" type="presParOf" srcId="{9B6ECE2C-526F-46D3-8F08-774FB2F1D142}" destId="{63CA8B61-43AD-4AF4-AE54-04FD56CFB737}" srcOrd="1" destOrd="0" presId="urn:microsoft.com/office/officeart/2005/8/layout/orgChart1"/>
    <dgm:cxn modelId="{8483597D-4AC8-4B3F-97B9-8A7E76EA9673}" type="presParOf" srcId="{9B6ECE2C-526F-46D3-8F08-774FB2F1D142}" destId="{7E4E4A84-7D7A-41C7-BCCD-EF4FFA75E581}" srcOrd="2" destOrd="0" presId="urn:microsoft.com/office/officeart/2005/8/layout/orgChart1"/>
    <dgm:cxn modelId="{8AF23733-BD66-4A7F-A73F-312CC3DC0AEC}" type="presParOf" srcId="{5E3AB6C4-9905-4EC5-AE8F-E3A5A1D4525E}" destId="{20366F91-C41C-461F-A24E-4CE5B512C96B}" srcOrd="4" destOrd="0" presId="urn:microsoft.com/office/officeart/2005/8/layout/orgChart1"/>
    <dgm:cxn modelId="{FA445386-C0EE-4545-9370-3D63BE25A1A2}" type="presParOf" srcId="{5E3AB6C4-9905-4EC5-AE8F-E3A5A1D4525E}" destId="{A3C1ACA4-8B58-4092-85EB-42C2C2CB3914}" srcOrd="5" destOrd="0" presId="urn:microsoft.com/office/officeart/2005/8/layout/orgChart1"/>
    <dgm:cxn modelId="{8FD64619-4C4A-4EDA-BC47-5A562FC007F6}" type="presParOf" srcId="{A3C1ACA4-8B58-4092-85EB-42C2C2CB3914}" destId="{DA222575-136C-44C7-AC78-CB05EA8C00D7}" srcOrd="0" destOrd="0" presId="urn:microsoft.com/office/officeart/2005/8/layout/orgChart1"/>
    <dgm:cxn modelId="{22611363-807B-48D2-B0C6-D3AE32628A8C}" type="presParOf" srcId="{DA222575-136C-44C7-AC78-CB05EA8C00D7}" destId="{726A193C-4CE1-424E-8BAE-EB4A5AF9E25A}" srcOrd="0" destOrd="0" presId="urn:microsoft.com/office/officeart/2005/8/layout/orgChart1"/>
    <dgm:cxn modelId="{AF9C75D5-62FB-4AE2-AE41-3C31E1030ED6}" type="presParOf" srcId="{DA222575-136C-44C7-AC78-CB05EA8C00D7}" destId="{A2D11530-5529-46C4-B92C-C867307BFCF6}" srcOrd="1" destOrd="0" presId="urn:microsoft.com/office/officeart/2005/8/layout/orgChart1"/>
    <dgm:cxn modelId="{93A73549-E7B1-454A-8E7A-B6C0A05B0516}" type="presParOf" srcId="{A3C1ACA4-8B58-4092-85EB-42C2C2CB3914}" destId="{78F0D699-AF42-4E2F-9F41-E078DF5BC69F}" srcOrd="1" destOrd="0" presId="urn:microsoft.com/office/officeart/2005/8/layout/orgChart1"/>
    <dgm:cxn modelId="{B0D20767-8458-4184-94DB-4B0A6FE2C805}" type="presParOf" srcId="{A3C1ACA4-8B58-4092-85EB-42C2C2CB3914}" destId="{556B24D7-30D0-4470-BFAB-024C05D9918E}" srcOrd="2" destOrd="0" presId="urn:microsoft.com/office/officeart/2005/8/layout/orgChart1"/>
    <dgm:cxn modelId="{5148EDAC-357E-43C3-B955-501D658EA7F5}" type="presParOf" srcId="{5E3AB6C4-9905-4EC5-AE8F-E3A5A1D4525E}" destId="{153734A9-3C07-4527-A670-8DEA09E10CB4}" srcOrd="6" destOrd="0" presId="urn:microsoft.com/office/officeart/2005/8/layout/orgChart1"/>
    <dgm:cxn modelId="{E3DFC3F7-8AF3-434D-91E8-5F88EF55DF51}" type="presParOf" srcId="{5E3AB6C4-9905-4EC5-AE8F-E3A5A1D4525E}" destId="{6CDB6086-DA90-4B26-BADC-F873D773DF7F}" srcOrd="7" destOrd="0" presId="urn:microsoft.com/office/officeart/2005/8/layout/orgChart1"/>
    <dgm:cxn modelId="{07B0017D-085B-4C2E-81CD-2CB664454DB0}" type="presParOf" srcId="{6CDB6086-DA90-4B26-BADC-F873D773DF7F}" destId="{A2F3E3D9-6FD9-4B88-9B93-6469E79E6CCB}" srcOrd="0" destOrd="0" presId="urn:microsoft.com/office/officeart/2005/8/layout/orgChart1"/>
    <dgm:cxn modelId="{695727B8-285A-4156-8084-B934D0B84A58}" type="presParOf" srcId="{A2F3E3D9-6FD9-4B88-9B93-6469E79E6CCB}" destId="{4BBC6ACC-B3B2-45E8-9F5E-514D5210B9D0}" srcOrd="0" destOrd="0" presId="urn:microsoft.com/office/officeart/2005/8/layout/orgChart1"/>
    <dgm:cxn modelId="{FA42EC5C-1C9E-4A76-B151-DE5848956D2F}" type="presParOf" srcId="{A2F3E3D9-6FD9-4B88-9B93-6469E79E6CCB}" destId="{67317AD2-C3D5-4B0F-8C01-5EB4E90B754E}" srcOrd="1" destOrd="0" presId="urn:microsoft.com/office/officeart/2005/8/layout/orgChart1"/>
    <dgm:cxn modelId="{71DD1E58-CE01-4609-8674-932275FF9785}" type="presParOf" srcId="{6CDB6086-DA90-4B26-BADC-F873D773DF7F}" destId="{0BD81783-6D37-4876-8EDE-0E740825D1DA}" srcOrd="1" destOrd="0" presId="urn:microsoft.com/office/officeart/2005/8/layout/orgChart1"/>
    <dgm:cxn modelId="{847ABF12-6A56-486B-B222-353CD71F3B9E}" type="presParOf" srcId="{6CDB6086-DA90-4B26-BADC-F873D773DF7F}" destId="{C486F7AE-0E16-481E-88E8-EBA3126B9B25}" srcOrd="2" destOrd="0" presId="urn:microsoft.com/office/officeart/2005/8/layout/orgChart1"/>
    <dgm:cxn modelId="{6D1090B7-A513-4B11-A82E-89DC75510832}" type="presParOf" srcId="{186BC66D-E035-42F9-90F3-6376583532DF}" destId="{49D79149-74CE-4B63-8D1C-A92897C643F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DE7B7E8-84F7-4A2E-8957-D9067341233B}" type="doc">
      <dgm:prSet loTypeId="urn:microsoft.com/office/officeart/2005/8/layout/p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2B26FA-DE41-4FCC-81A0-BB5576BFB864}">
      <dgm:prSet custT="1"/>
      <dgm:spPr/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rtl="0"/>
          <a:r>
            <a:rPr lang="th-TH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4.1 สายด่วน 1193</a:t>
          </a:r>
          <a:r>
            <a: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+1586</a:t>
          </a:r>
        </a:p>
      </dgm:t>
    </dgm:pt>
    <dgm:pt modelId="{1BE4212F-14CB-4630-8730-13A4C93F4C58}" type="parTrans" cxnId="{D729D0FF-9137-4542-AC6A-77316EBBBBD3}">
      <dgm:prSet/>
      <dgm:spPr/>
      <dgm:t>
        <a:bodyPr/>
        <a:lstStyle/>
        <a:p>
          <a:endParaRPr lang="en-US"/>
        </a:p>
      </dgm:t>
    </dgm:pt>
    <dgm:pt modelId="{AAD176DA-6E60-4AC2-BE3B-9F3706434DD2}" type="sibTrans" cxnId="{D729D0FF-9137-4542-AC6A-77316EBBBBD3}">
      <dgm:prSet/>
      <dgm:spPr/>
      <dgm:t>
        <a:bodyPr/>
        <a:lstStyle/>
        <a:p>
          <a:endParaRPr lang="en-US"/>
        </a:p>
      </dgm:t>
    </dgm:pt>
    <dgm:pt modelId="{5668A92F-1170-4F76-9D03-AC1C49C724BF}" type="pres">
      <dgm:prSet presAssocID="{7DE7B7E8-84F7-4A2E-8957-D9067341233B}" presName="Name0" presStyleCnt="0">
        <dgm:presLayoutVars>
          <dgm:dir/>
          <dgm:resizeHandles val="exact"/>
        </dgm:presLayoutVars>
      </dgm:prSet>
      <dgm:spPr/>
    </dgm:pt>
    <dgm:pt modelId="{12D55FA6-C657-4A24-922C-0319E82E2026}" type="pres">
      <dgm:prSet presAssocID="{7DE7B7E8-84F7-4A2E-8957-D9067341233B}" presName="bkgdShp" presStyleLbl="alignAccFollowNode1" presStyleIdx="0" presStyleCnt="1" custScaleY="123095"/>
      <dgm:spPr/>
    </dgm:pt>
    <dgm:pt modelId="{EE70B251-EBD3-49EF-B2AC-ADB0409B8391}" type="pres">
      <dgm:prSet presAssocID="{7DE7B7E8-84F7-4A2E-8957-D9067341233B}" presName="linComp" presStyleCnt="0"/>
      <dgm:spPr/>
    </dgm:pt>
    <dgm:pt modelId="{0FEBB932-4CD8-4722-B630-59C20E7BE072}" type="pres">
      <dgm:prSet presAssocID="{252B26FA-DE41-4FCC-81A0-BB5576BFB864}" presName="compNode" presStyleCnt="0"/>
      <dgm:spPr/>
    </dgm:pt>
    <dgm:pt modelId="{8717122A-2C71-4891-AD1A-3D4C85BDEB9D}" type="pres">
      <dgm:prSet presAssocID="{252B26FA-DE41-4FCC-81A0-BB5576BFB864}" presName="node" presStyleLbl="node1" presStyleIdx="0" presStyleCnt="1" custScaleY="49307" custLinFactNeighborX="0" custLinFactNeighborY="-39195">
        <dgm:presLayoutVars>
          <dgm:bulletEnabled val="1"/>
        </dgm:presLayoutVars>
      </dgm:prSet>
      <dgm:spPr/>
    </dgm:pt>
    <dgm:pt modelId="{C4C09F27-75F3-4F6F-9827-CEEAF4FB2DA4}" type="pres">
      <dgm:prSet presAssocID="{252B26FA-DE41-4FCC-81A0-BB5576BFB864}" presName="invisiNode" presStyleLbl="node1" presStyleIdx="0" presStyleCnt="1"/>
      <dgm:spPr/>
    </dgm:pt>
    <dgm:pt modelId="{7D8598BC-7768-4E39-B793-D76D1CE6FA2C}" type="pres">
      <dgm:prSet presAssocID="{252B26FA-DE41-4FCC-81A0-BB5576BFB864}" presName="imagNode" presStyleLbl="fgImgPlace1" presStyleIdx="0" presStyleCnt="1" custScaleY="154316" custLinFactNeighborY="-3280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</dgm:ptLst>
  <dgm:cxnLst>
    <dgm:cxn modelId="{CB742F6C-1DA8-4998-B2B0-73AE8CCA90E6}" type="presOf" srcId="{7DE7B7E8-84F7-4A2E-8957-D9067341233B}" destId="{5668A92F-1170-4F76-9D03-AC1C49C724BF}" srcOrd="0" destOrd="0" presId="urn:microsoft.com/office/officeart/2005/8/layout/pList2"/>
    <dgm:cxn modelId="{14A88C86-5D0E-42B3-BFCA-A7040A45B325}" type="presOf" srcId="{252B26FA-DE41-4FCC-81A0-BB5576BFB864}" destId="{8717122A-2C71-4891-AD1A-3D4C85BDEB9D}" srcOrd="0" destOrd="0" presId="urn:microsoft.com/office/officeart/2005/8/layout/pList2"/>
    <dgm:cxn modelId="{D729D0FF-9137-4542-AC6A-77316EBBBBD3}" srcId="{7DE7B7E8-84F7-4A2E-8957-D9067341233B}" destId="{252B26FA-DE41-4FCC-81A0-BB5576BFB864}" srcOrd="0" destOrd="0" parTransId="{1BE4212F-14CB-4630-8730-13A4C93F4C58}" sibTransId="{AAD176DA-6E60-4AC2-BE3B-9F3706434DD2}"/>
    <dgm:cxn modelId="{EDAF6683-2AB3-4CB7-AE06-54E1EE9069C1}" type="presParOf" srcId="{5668A92F-1170-4F76-9D03-AC1C49C724BF}" destId="{12D55FA6-C657-4A24-922C-0319E82E2026}" srcOrd="0" destOrd="0" presId="urn:microsoft.com/office/officeart/2005/8/layout/pList2"/>
    <dgm:cxn modelId="{2232467F-9573-4ADD-95BB-777070D193A7}" type="presParOf" srcId="{5668A92F-1170-4F76-9D03-AC1C49C724BF}" destId="{EE70B251-EBD3-49EF-B2AC-ADB0409B8391}" srcOrd="1" destOrd="0" presId="urn:microsoft.com/office/officeart/2005/8/layout/pList2"/>
    <dgm:cxn modelId="{B49BD9CF-7F00-4022-8C8F-C5775CC596FD}" type="presParOf" srcId="{EE70B251-EBD3-49EF-B2AC-ADB0409B8391}" destId="{0FEBB932-4CD8-4722-B630-59C20E7BE072}" srcOrd="0" destOrd="0" presId="urn:microsoft.com/office/officeart/2005/8/layout/pList2"/>
    <dgm:cxn modelId="{AAE8CD6F-4801-4839-9CAD-F3662F215BC7}" type="presParOf" srcId="{0FEBB932-4CD8-4722-B630-59C20E7BE072}" destId="{8717122A-2C71-4891-AD1A-3D4C85BDEB9D}" srcOrd="0" destOrd="0" presId="urn:microsoft.com/office/officeart/2005/8/layout/pList2"/>
    <dgm:cxn modelId="{FA55FB50-0268-41C0-8D2D-A70688F02191}" type="presParOf" srcId="{0FEBB932-4CD8-4722-B630-59C20E7BE072}" destId="{C4C09F27-75F3-4F6F-9827-CEEAF4FB2DA4}" srcOrd="1" destOrd="0" presId="urn:microsoft.com/office/officeart/2005/8/layout/pList2"/>
    <dgm:cxn modelId="{A06CAF8F-259D-42CC-A784-4C0591013CD4}" type="presParOf" srcId="{0FEBB932-4CD8-4722-B630-59C20E7BE072}" destId="{7D8598BC-7768-4E39-B793-D76D1CE6FA2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DE7B7E8-84F7-4A2E-8957-D9067341233B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2B26FA-DE41-4FCC-81A0-BB5576BFB864}">
      <dgm:prSet custT="1"/>
      <dgm:spPr/>
      <dgm:t>
        <a:bodyPr/>
        <a:lstStyle/>
        <a:p>
          <a:pPr algn="ctr" rtl="0"/>
          <a:r>
            <a:rPr lang="th-TH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4.2  เครือข่าย </a:t>
          </a:r>
          <a:r>
            <a: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Line @</a:t>
          </a:r>
        </a:p>
      </dgm:t>
    </dgm:pt>
    <dgm:pt modelId="{1BE4212F-14CB-4630-8730-13A4C93F4C58}" type="parTrans" cxnId="{D729D0FF-9137-4542-AC6A-77316EBBBBD3}">
      <dgm:prSet/>
      <dgm:spPr/>
      <dgm:t>
        <a:bodyPr/>
        <a:lstStyle/>
        <a:p>
          <a:pPr algn="ctr"/>
          <a:endParaRPr lang="en-US" sz="24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AD176DA-6E60-4AC2-BE3B-9F3706434DD2}" type="sibTrans" cxnId="{D729D0FF-9137-4542-AC6A-77316EBBBBD3}">
      <dgm:prSet/>
      <dgm:spPr/>
      <dgm:t>
        <a:bodyPr/>
        <a:lstStyle/>
        <a:p>
          <a:pPr algn="ctr"/>
          <a:endParaRPr lang="en-US" sz="24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3B46A2E-A024-46EF-91E3-F6794BD48E24}">
      <dgm:prSet custT="1"/>
      <dgm:spPr/>
      <dgm:t>
        <a:bodyPr/>
        <a:lstStyle/>
        <a:p>
          <a:pPr algn="ctr" rtl="0"/>
          <a:r>
            <a:rPr lang="th-TH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“สื่อสาร </a:t>
          </a:r>
          <a:r>
            <a:rPr lang="en-US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2</a:t>
          </a:r>
          <a:r>
            <a:rPr lang="th-TH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 ทางยังกลุ่มเป้าหมายโดยตรง 450,000 คน”</a:t>
          </a:r>
          <a:endParaRPr lang="en-US" sz="2800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FD7568F-5B09-4435-9C80-AB8FDC4AF100}" type="parTrans" cxnId="{5BF21847-6885-4CE5-8F08-0E737087424C}">
      <dgm:prSet/>
      <dgm:spPr/>
      <dgm:t>
        <a:bodyPr/>
        <a:lstStyle/>
        <a:p>
          <a:pPr algn="ctr"/>
          <a:endParaRPr lang="en-US" sz="24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ED742D2-EDD9-4A07-AFBF-CBA699BD9951}" type="sibTrans" cxnId="{5BF21847-6885-4CE5-8F08-0E737087424C}">
      <dgm:prSet/>
      <dgm:spPr/>
      <dgm:t>
        <a:bodyPr/>
        <a:lstStyle/>
        <a:p>
          <a:pPr algn="ctr"/>
          <a:endParaRPr lang="en-US" sz="24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A5CC97F-287D-4E5B-99A3-B34096698B41}">
      <dgm:prSet custT="1"/>
      <dgm:spPr>
        <a:blipFill rotWithShape="0">
          <a:blip xmlns:r="http://schemas.openxmlformats.org/officeDocument/2006/relationships" r:embed="rId1"/>
          <a:srcRect/>
          <a:stretch>
            <a:fillRect t="-1000" b="-1000"/>
          </a:stretch>
        </a:blipFill>
      </dgm:spPr>
      <dgm:t>
        <a:bodyPr/>
        <a:lstStyle/>
        <a:p>
          <a:pPr algn="ctr" rtl="0"/>
          <a:endParaRPr lang="en-US" sz="36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5F87560-616D-4575-BC80-2FD4FBBD20A2}" type="parTrans" cxnId="{6911A94C-BD4C-46E1-BAFD-B65E2B0BAEDA}">
      <dgm:prSet/>
      <dgm:spPr/>
      <dgm:t>
        <a:bodyPr/>
        <a:lstStyle/>
        <a:p>
          <a:pPr algn="ctr"/>
          <a:endParaRPr lang="en-US" sz="24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5EFD3D5-6095-4FD2-BBD5-73F1804726B3}" type="sibTrans" cxnId="{6911A94C-BD4C-46E1-BAFD-B65E2B0BAEDA}">
      <dgm:prSet/>
      <dgm:spPr/>
      <dgm:t>
        <a:bodyPr/>
        <a:lstStyle/>
        <a:p>
          <a:pPr algn="ctr"/>
          <a:endParaRPr lang="en-US" sz="24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3323ED7-2FEB-4073-AC55-EA36B148FD6C}" type="pres">
      <dgm:prSet presAssocID="{7DE7B7E8-84F7-4A2E-8957-D9067341233B}" presName="linear" presStyleCnt="0">
        <dgm:presLayoutVars>
          <dgm:animLvl val="lvl"/>
          <dgm:resizeHandles val="exact"/>
        </dgm:presLayoutVars>
      </dgm:prSet>
      <dgm:spPr/>
    </dgm:pt>
    <dgm:pt modelId="{CE50FCB0-AFF6-4419-93F6-FA09CFF7D1E3}" type="pres">
      <dgm:prSet presAssocID="{252B26FA-DE41-4FCC-81A0-BB5576BFB864}" presName="parentText" presStyleLbl="node1" presStyleIdx="0" presStyleCnt="3" custScaleY="70080">
        <dgm:presLayoutVars>
          <dgm:chMax val="0"/>
          <dgm:bulletEnabled val="1"/>
        </dgm:presLayoutVars>
      </dgm:prSet>
      <dgm:spPr/>
    </dgm:pt>
    <dgm:pt modelId="{F73485AF-C5D6-4D9D-AF9C-3B1FD8CAAAA6}" type="pres">
      <dgm:prSet presAssocID="{AAD176DA-6E60-4AC2-BE3B-9F3706434DD2}" presName="spacer" presStyleCnt="0"/>
      <dgm:spPr/>
    </dgm:pt>
    <dgm:pt modelId="{3D88D34B-F0CF-4A57-BD2A-6A13297642F0}" type="pres">
      <dgm:prSet presAssocID="{B3B46A2E-A024-46EF-91E3-F6794BD48E24}" presName="parentText" presStyleLbl="node1" presStyleIdx="1" presStyleCnt="3" custScaleY="59516">
        <dgm:presLayoutVars>
          <dgm:chMax val="0"/>
          <dgm:bulletEnabled val="1"/>
        </dgm:presLayoutVars>
      </dgm:prSet>
      <dgm:spPr/>
    </dgm:pt>
    <dgm:pt modelId="{3761A973-F688-41E9-B2D9-FF979A8A6EFE}" type="pres">
      <dgm:prSet presAssocID="{9ED742D2-EDD9-4A07-AFBF-CBA699BD9951}" presName="spacer" presStyleCnt="0"/>
      <dgm:spPr/>
    </dgm:pt>
    <dgm:pt modelId="{524C1ADA-8630-476D-9D4C-ECD37F0E3C5C}" type="pres">
      <dgm:prSet presAssocID="{1A5CC97F-287D-4E5B-99A3-B34096698B41}" presName="parentText" presStyleLbl="node1" presStyleIdx="2" presStyleCnt="3" custScaleY="260355">
        <dgm:presLayoutVars>
          <dgm:chMax val="0"/>
          <dgm:bulletEnabled val="1"/>
        </dgm:presLayoutVars>
      </dgm:prSet>
      <dgm:spPr/>
    </dgm:pt>
  </dgm:ptLst>
  <dgm:cxnLst>
    <dgm:cxn modelId="{08753F38-488C-4559-ABAC-A49EE020A8F1}" type="presOf" srcId="{252B26FA-DE41-4FCC-81A0-BB5576BFB864}" destId="{CE50FCB0-AFF6-4419-93F6-FA09CFF7D1E3}" srcOrd="0" destOrd="0" presId="urn:microsoft.com/office/officeart/2005/8/layout/vList2"/>
    <dgm:cxn modelId="{5BF21847-6885-4CE5-8F08-0E737087424C}" srcId="{7DE7B7E8-84F7-4A2E-8957-D9067341233B}" destId="{B3B46A2E-A024-46EF-91E3-F6794BD48E24}" srcOrd="1" destOrd="0" parTransId="{EFD7568F-5B09-4435-9C80-AB8FDC4AF100}" sibTransId="{9ED742D2-EDD9-4A07-AFBF-CBA699BD9951}"/>
    <dgm:cxn modelId="{6911A94C-BD4C-46E1-BAFD-B65E2B0BAEDA}" srcId="{7DE7B7E8-84F7-4A2E-8957-D9067341233B}" destId="{1A5CC97F-287D-4E5B-99A3-B34096698B41}" srcOrd="2" destOrd="0" parTransId="{65F87560-616D-4575-BC80-2FD4FBBD20A2}" sibTransId="{35EFD3D5-6095-4FD2-BBD5-73F1804726B3}"/>
    <dgm:cxn modelId="{CC1E5A51-431A-4AAE-82E2-72C62C463C56}" type="presOf" srcId="{1A5CC97F-287D-4E5B-99A3-B34096698B41}" destId="{524C1ADA-8630-476D-9D4C-ECD37F0E3C5C}" srcOrd="0" destOrd="0" presId="urn:microsoft.com/office/officeart/2005/8/layout/vList2"/>
    <dgm:cxn modelId="{CD25337E-B7EE-41A4-956E-DECC3924B87B}" type="presOf" srcId="{B3B46A2E-A024-46EF-91E3-F6794BD48E24}" destId="{3D88D34B-F0CF-4A57-BD2A-6A13297642F0}" srcOrd="0" destOrd="0" presId="urn:microsoft.com/office/officeart/2005/8/layout/vList2"/>
    <dgm:cxn modelId="{73FD91C6-2379-4485-9A3C-71541613CE21}" type="presOf" srcId="{7DE7B7E8-84F7-4A2E-8957-D9067341233B}" destId="{C3323ED7-2FEB-4073-AC55-EA36B148FD6C}" srcOrd="0" destOrd="0" presId="urn:microsoft.com/office/officeart/2005/8/layout/vList2"/>
    <dgm:cxn modelId="{D729D0FF-9137-4542-AC6A-77316EBBBBD3}" srcId="{7DE7B7E8-84F7-4A2E-8957-D9067341233B}" destId="{252B26FA-DE41-4FCC-81A0-BB5576BFB864}" srcOrd="0" destOrd="0" parTransId="{1BE4212F-14CB-4630-8730-13A4C93F4C58}" sibTransId="{AAD176DA-6E60-4AC2-BE3B-9F3706434DD2}"/>
    <dgm:cxn modelId="{3DCE346B-460E-429A-AB03-FC482D5FE586}" type="presParOf" srcId="{C3323ED7-2FEB-4073-AC55-EA36B148FD6C}" destId="{CE50FCB0-AFF6-4419-93F6-FA09CFF7D1E3}" srcOrd="0" destOrd="0" presId="urn:microsoft.com/office/officeart/2005/8/layout/vList2"/>
    <dgm:cxn modelId="{D11F929E-0B8D-4BBD-BF8D-192BAC5FDD0C}" type="presParOf" srcId="{C3323ED7-2FEB-4073-AC55-EA36B148FD6C}" destId="{F73485AF-C5D6-4D9D-AF9C-3B1FD8CAAAA6}" srcOrd="1" destOrd="0" presId="urn:microsoft.com/office/officeart/2005/8/layout/vList2"/>
    <dgm:cxn modelId="{4CC28ACA-1F1C-4A67-97C7-497AF9A14A79}" type="presParOf" srcId="{C3323ED7-2FEB-4073-AC55-EA36B148FD6C}" destId="{3D88D34B-F0CF-4A57-BD2A-6A13297642F0}" srcOrd="2" destOrd="0" presId="urn:microsoft.com/office/officeart/2005/8/layout/vList2"/>
    <dgm:cxn modelId="{2E674A95-D960-43BA-8BDA-590FA61AB721}" type="presParOf" srcId="{C3323ED7-2FEB-4073-AC55-EA36B148FD6C}" destId="{3761A973-F688-41E9-B2D9-FF979A8A6EFE}" srcOrd="3" destOrd="0" presId="urn:microsoft.com/office/officeart/2005/8/layout/vList2"/>
    <dgm:cxn modelId="{805BC25F-5F61-43D9-898C-C0375910B16F}" type="presParOf" srcId="{C3323ED7-2FEB-4073-AC55-EA36B148FD6C}" destId="{524C1ADA-8630-476D-9D4C-ECD37F0E3C5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464CBF-BCCA-47B5-8119-011D86961A9A}" type="doc">
      <dgm:prSet loTypeId="urn:microsoft.com/office/officeart/2005/8/layout/cycle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79260F1-65B1-418B-8857-E4150BC8A16E}">
      <dgm:prSet phldrT="[ข้อความ]" custT="1"/>
      <dgm:spPr/>
      <dgm:t>
        <a:bodyPr/>
        <a:lstStyle/>
        <a:p>
          <a:r>
            <a:rPr lang="th-TH" sz="2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วางแผนสอดคล้องกับนโยบายกระทรวงคมนาคม และ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ศูนย์อำนวยการความปลอดภัยทางถนน (</a:t>
          </a:r>
          <a:r>
            <a:rPr lang="th-TH" sz="2400" b="1" dirty="0" err="1">
              <a:latin typeface="TH SarabunPSK" panose="020B0500040200020003" pitchFamily="34" charset="-34"/>
              <a:cs typeface="TH SarabunPSK" panose="020B0500040200020003" pitchFamily="34" charset="-34"/>
            </a:rPr>
            <a:t>ศป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ภ.)</a:t>
          </a:r>
          <a:endParaRPr lang="en-US" sz="24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C03095E-4A71-4D35-B934-244D54A0DFB9}" type="parTrans" cxnId="{4C3EA9BA-6C16-485A-A15E-564FA96A93F7}">
      <dgm:prSet/>
      <dgm:spPr/>
      <dgm:t>
        <a:bodyPr/>
        <a:lstStyle/>
        <a:p>
          <a:endParaRPr lang="en-US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D18D100-1503-4A76-8940-135FF8E58D5E}" type="sibTrans" cxnId="{4C3EA9BA-6C16-485A-A15E-564FA96A93F7}">
      <dgm:prSet/>
      <dgm:spPr/>
      <dgm:t>
        <a:bodyPr/>
        <a:lstStyle/>
        <a:p>
          <a:endParaRPr lang="en-US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59CE299-C3FB-48C6-8279-D6A21F4357A0}">
      <dgm:prSet phldrT="[ข้อความ]" custT="1"/>
      <dgm:spPr/>
      <dgm:t>
        <a:bodyPr/>
        <a:lstStyle/>
        <a:p>
          <a:r>
            <a:rPr lang="th-TH" sz="32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บูรณาการ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การปฏิบัติทุกภาคส่วน</a:t>
          </a:r>
          <a:endParaRPr lang="en-US" sz="3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48EB338-7FFE-4B52-ADA6-0B8BC8813ED9}" type="parTrans" cxnId="{95E66E9C-6CD8-4810-B4C1-D4A3095F5354}">
      <dgm:prSet/>
      <dgm:spPr/>
      <dgm:t>
        <a:bodyPr/>
        <a:lstStyle/>
        <a:p>
          <a:endParaRPr lang="en-US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0D63CB3-5C5C-4398-8645-DBF5F9233801}" type="sibTrans" cxnId="{95E66E9C-6CD8-4810-B4C1-D4A3095F5354}">
      <dgm:prSet/>
      <dgm:spPr/>
      <dgm:t>
        <a:bodyPr/>
        <a:lstStyle/>
        <a:p>
          <a:endParaRPr lang="en-US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0A35EF1-3870-43F7-BD37-F9C6FD0FF674}">
      <dgm:prSet phldrT="[ข้อความ]" custT="1"/>
      <dgm:spPr/>
      <dgm:t>
        <a:bodyPr/>
        <a:lstStyle/>
        <a:p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สารวัตร หัวหน้าหน่วยบริการ และทุกคนต้องมี</a:t>
          </a:r>
          <a:r>
            <a:rPr lang="en-US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 Self Discipline</a:t>
          </a:r>
        </a:p>
      </dgm:t>
    </dgm:pt>
    <dgm:pt modelId="{64DDB8FE-3B85-4C67-A860-180C79598F2E}" type="parTrans" cxnId="{793AA2FD-5D90-4B1C-A006-7FC3183EEB5D}">
      <dgm:prSet/>
      <dgm:spPr/>
      <dgm:t>
        <a:bodyPr/>
        <a:lstStyle/>
        <a:p>
          <a:endParaRPr lang="en-US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9DCC4F3-8169-4C3F-8433-54025AD276EC}" type="sibTrans" cxnId="{793AA2FD-5D90-4B1C-A006-7FC3183EEB5D}">
      <dgm:prSet/>
      <dgm:spPr/>
      <dgm:t>
        <a:bodyPr/>
        <a:lstStyle/>
        <a:p>
          <a:endParaRPr lang="en-US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E79C1B0-D0B3-45D9-8C2A-CDD5432E10BE}">
      <dgm:prSet phldrT="[ข้อความ]" custT="1"/>
      <dgm:spPr/>
      <dgm:t>
        <a:bodyPr/>
        <a:lstStyle/>
        <a:p>
          <a:r>
            <a:rPr lang="th-TH" sz="2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เขตรอยต่อกรุงเทพมหานครและปริมณฑลประสาน รับ-ส่งรถกับ น.</a:t>
          </a:r>
          <a:endParaRPr lang="en-US" sz="24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FE74F09-82E4-425E-960A-8A394AC13877}" type="parTrans" cxnId="{B6B6871B-62DE-4626-B974-48F62ABF8F09}">
      <dgm:prSet/>
      <dgm:spPr/>
      <dgm:t>
        <a:bodyPr/>
        <a:lstStyle/>
        <a:p>
          <a:endParaRPr lang="en-US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F3D2F3D-FACE-4E30-BD5F-E99B7AD40D5E}" type="sibTrans" cxnId="{B6B6871B-62DE-4626-B974-48F62ABF8F09}">
      <dgm:prSet/>
      <dgm:spPr/>
      <dgm:t>
        <a:bodyPr/>
        <a:lstStyle/>
        <a:p>
          <a:endParaRPr lang="en-US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13F875A-36E3-4127-A58F-448E27A6EE63}">
      <dgm:prSet phldrT="[ข้อความ]" custT="1"/>
      <dgm:spPr/>
      <dgm:t>
        <a:bodyPr/>
        <a:lstStyle/>
        <a:p>
          <a:r>
            <a:rPr lang="th-TH" sz="24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นอกเขตรอยต่อกรุงเทพมหานครและปริมณฑลบริหารจัดการให้เกิดความเชื่อมโยงต่อเนื่อง</a:t>
          </a:r>
          <a:endParaRPr lang="en-US" sz="24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A66ACE3-0085-4487-A335-427853815C43}" type="parTrans" cxnId="{31A4DC4D-8627-4AFF-92CF-364EE6822C97}">
      <dgm:prSet/>
      <dgm:spPr/>
      <dgm:t>
        <a:bodyPr/>
        <a:lstStyle/>
        <a:p>
          <a:endParaRPr lang="en-US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1C189DA-AE24-45A0-9945-75F221728D62}" type="sibTrans" cxnId="{31A4DC4D-8627-4AFF-92CF-364EE6822C97}">
      <dgm:prSet/>
      <dgm:spPr/>
      <dgm:t>
        <a:bodyPr/>
        <a:lstStyle/>
        <a:p>
          <a:endParaRPr lang="en-US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CABEB82-6E91-4DFE-ACF5-CEE6B6718A4B}">
      <dgm:prSet phldrT="[ข้อความ]" custT="1"/>
      <dgm:spPr/>
      <dgm:t>
        <a:bodyPr/>
        <a:lstStyle/>
        <a:p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กำหนด</a:t>
          </a:r>
          <a:r>
            <a:rPr lang="th-TH" sz="32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มาตรการ</a:t>
          </a:r>
          <a:endParaRPr lang="en-US" sz="3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5B1BE57-0D27-4999-80DC-585FB6C776C6}" type="parTrans" cxnId="{A2A521EE-67B8-400D-91B7-433A1A279B22}">
      <dgm:prSet/>
      <dgm:spPr/>
      <dgm:t>
        <a:bodyPr/>
        <a:lstStyle/>
        <a:p>
          <a:endParaRPr lang="en-US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4A36043-7305-4907-8EB1-0F406A4E1B35}" type="sibTrans" cxnId="{A2A521EE-67B8-400D-91B7-433A1A279B22}">
      <dgm:prSet/>
      <dgm:spPr/>
      <dgm:t>
        <a:bodyPr/>
        <a:lstStyle/>
        <a:p>
          <a:endParaRPr lang="en-US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22C59E9-CED3-498B-8A95-52EAAE7B96A7}" type="pres">
      <dgm:prSet presAssocID="{A6464CBF-BCCA-47B5-8119-011D86961A9A}" presName="cycle" presStyleCnt="0">
        <dgm:presLayoutVars>
          <dgm:dir/>
          <dgm:resizeHandles val="exact"/>
        </dgm:presLayoutVars>
      </dgm:prSet>
      <dgm:spPr/>
    </dgm:pt>
    <dgm:pt modelId="{2DCB9A41-F70C-4794-BB4F-AA9FF6289926}" type="pres">
      <dgm:prSet presAssocID="{179260F1-65B1-418B-8857-E4150BC8A16E}" presName="dummy" presStyleCnt="0"/>
      <dgm:spPr/>
    </dgm:pt>
    <dgm:pt modelId="{F57CC975-9119-40AB-B712-EBB7C43B02EA}" type="pres">
      <dgm:prSet presAssocID="{179260F1-65B1-418B-8857-E4150BC8A16E}" presName="node" presStyleLbl="revTx" presStyleIdx="0" presStyleCnt="6" custScaleX="328331" custScaleY="92988" custRadScaleRad="100430" custRadScaleInc="58802">
        <dgm:presLayoutVars>
          <dgm:bulletEnabled val="1"/>
        </dgm:presLayoutVars>
      </dgm:prSet>
      <dgm:spPr/>
    </dgm:pt>
    <dgm:pt modelId="{F5D9892D-B448-4437-A7EA-68F05F8256E8}" type="pres">
      <dgm:prSet presAssocID="{DD18D100-1503-4A76-8940-135FF8E58D5E}" presName="sibTrans" presStyleLbl="node1" presStyleIdx="0" presStyleCnt="6" custScaleX="115157"/>
      <dgm:spPr/>
    </dgm:pt>
    <dgm:pt modelId="{9F2F95F6-3122-4020-88AA-38668AF8D9C6}" type="pres">
      <dgm:prSet presAssocID="{659CE299-C3FB-48C6-8279-D6A21F4357A0}" presName="dummy" presStyleCnt="0"/>
      <dgm:spPr/>
    </dgm:pt>
    <dgm:pt modelId="{31307762-F12E-4999-8B18-C86F74EB190D}" type="pres">
      <dgm:prSet presAssocID="{659CE299-C3FB-48C6-8279-D6A21F4357A0}" presName="node" presStyleLbl="revTx" presStyleIdx="1" presStyleCnt="6" custScaleX="313842" custScaleY="71681">
        <dgm:presLayoutVars>
          <dgm:bulletEnabled val="1"/>
        </dgm:presLayoutVars>
      </dgm:prSet>
      <dgm:spPr/>
    </dgm:pt>
    <dgm:pt modelId="{903E62DE-4D17-4DD7-AE8C-16F2C97CA306}" type="pres">
      <dgm:prSet presAssocID="{60D63CB3-5C5C-4398-8645-DBF5F9233801}" presName="sibTrans" presStyleLbl="node1" presStyleIdx="1" presStyleCnt="6" custScaleX="118587" custScaleY="95152"/>
      <dgm:spPr/>
    </dgm:pt>
    <dgm:pt modelId="{B6285318-22C4-4D1F-87AD-3FEAA9D39FD0}" type="pres">
      <dgm:prSet presAssocID="{A0A35EF1-3870-43F7-BD37-F9C6FD0FF674}" presName="dummy" presStyleCnt="0"/>
      <dgm:spPr/>
    </dgm:pt>
    <dgm:pt modelId="{063C853F-24C1-48B9-84DF-4F401FE7E439}" type="pres">
      <dgm:prSet presAssocID="{A0A35EF1-3870-43F7-BD37-F9C6FD0FF674}" presName="node" presStyleLbl="revTx" presStyleIdx="2" presStyleCnt="6" custScaleX="262085" custScaleY="73927" custRadScaleRad="103981" custRadScaleInc="-51055">
        <dgm:presLayoutVars>
          <dgm:bulletEnabled val="1"/>
        </dgm:presLayoutVars>
      </dgm:prSet>
      <dgm:spPr/>
    </dgm:pt>
    <dgm:pt modelId="{B37FAC64-C335-4471-985B-8C01D193CD86}" type="pres">
      <dgm:prSet presAssocID="{A9DCC4F3-8169-4C3F-8433-54025AD276EC}" presName="sibTrans" presStyleLbl="node1" presStyleIdx="2" presStyleCnt="6" custScaleX="133100"/>
      <dgm:spPr/>
    </dgm:pt>
    <dgm:pt modelId="{B6395D16-0EA8-4620-9B7C-5AA4273A7358}" type="pres">
      <dgm:prSet presAssocID="{0E79C1B0-D0B3-45D9-8C2A-CDD5432E10BE}" presName="dummy" presStyleCnt="0"/>
      <dgm:spPr/>
    </dgm:pt>
    <dgm:pt modelId="{CE99AC28-85C9-45C3-9A75-6ADEFAF0B8B5}" type="pres">
      <dgm:prSet presAssocID="{0E79C1B0-D0B3-45D9-8C2A-CDD5432E10BE}" presName="node" presStyleLbl="revTx" presStyleIdx="3" presStyleCnt="6" custScaleX="259235" custScaleY="73935" custRadScaleRad="103401" custRadScaleInc="61468">
        <dgm:presLayoutVars>
          <dgm:bulletEnabled val="1"/>
        </dgm:presLayoutVars>
      </dgm:prSet>
      <dgm:spPr/>
    </dgm:pt>
    <dgm:pt modelId="{46B96789-56E8-42DE-92C8-A4BC9C230136}" type="pres">
      <dgm:prSet presAssocID="{EF3D2F3D-FACE-4E30-BD5F-E99B7AD40D5E}" presName="sibTrans" presStyleLbl="node1" presStyleIdx="3" presStyleCnt="6" custLinFactNeighborY="1583"/>
      <dgm:spPr/>
    </dgm:pt>
    <dgm:pt modelId="{C7B92C58-41EF-4CE5-ACFA-178CF509C02A}" type="pres">
      <dgm:prSet presAssocID="{C13F875A-36E3-4127-A58F-448E27A6EE63}" presName="dummy" presStyleCnt="0"/>
      <dgm:spPr/>
    </dgm:pt>
    <dgm:pt modelId="{1246140E-9DB4-41AB-A73D-D64FF183A5E4}" type="pres">
      <dgm:prSet presAssocID="{C13F875A-36E3-4127-A58F-448E27A6EE63}" presName="node" presStyleLbl="revTx" presStyleIdx="4" presStyleCnt="6" custScaleX="363871" custScaleY="58649" custRadScaleRad="102047">
        <dgm:presLayoutVars>
          <dgm:bulletEnabled val="1"/>
        </dgm:presLayoutVars>
      </dgm:prSet>
      <dgm:spPr/>
    </dgm:pt>
    <dgm:pt modelId="{6B03F898-0492-4029-A7F2-B0E344C58CB3}" type="pres">
      <dgm:prSet presAssocID="{21C189DA-AE24-45A0-9945-75F221728D62}" presName="sibTrans" presStyleLbl="node1" presStyleIdx="4" presStyleCnt="6"/>
      <dgm:spPr/>
    </dgm:pt>
    <dgm:pt modelId="{AD679013-852E-44E2-89AA-1BE559102DB8}" type="pres">
      <dgm:prSet presAssocID="{DCABEB82-6E91-4DFE-ACF5-CEE6B6718A4B}" presName="dummy" presStyleCnt="0"/>
      <dgm:spPr/>
    </dgm:pt>
    <dgm:pt modelId="{89582CA3-AF12-494D-A9F0-AC5CBDAD74C2}" type="pres">
      <dgm:prSet presAssocID="{DCABEB82-6E91-4DFE-ACF5-CEE6B6718A4B}" presName="node" presStyleLbl="revTx" presStyleIdx="5" presStyleCnt="6" custScaleX="194872" custScaleY="69430" custRadScaleRad="99828" custRadScaleInc="-49939">
        <dgm:presLayoutVars>
          <dgm:bulletEnabled val="1"/>
        </dgm:presLayoutVars>
      </dgm:prSet>
      <dgm:spPr/>
    </dgm:pt>
    <dgm:pt modelId="{70CE72F1-9EB0-4D9E-9638-BA8FB7CDDF8D}" type="pres">
      <dgm:prSet presAssocID="{44A36043-7305-4907-8EB1-0F406A4E1B35}" presName="sibTrans" presStyleLbl="node1" presStyleIdx="5" presStyleCnt="6" custScaleX="121000"/>
      <dgm:spPr/>
    </dgm:pt>
  </dgm:ptLst>
  <dgm:cxnLst>
    <dgm:cxn modelId="{71BE5100-632B-4420-A6DE-357E02D1D413}" type="presOf" srcId="{DD18D100-1503-4A76-8940-135FF8E58D5E}" destId="{F5D9892D-B448-4437-A7EA-68F05F8256E8}" srcOrd="0" destOrd="0" presId="urn:microsoft.com/office/officeart/2005/8/layout/cycle1"/>
    <dgm:cxn modelId="{94CB0C0A-8803-4F41-8A56-5F39875B5850}" type="presOf" srcId="{44A36043-7305-4907-8EB1-0F406A4E1B35}" destId="{70CE72F1-9EB0-4D9E-9638-BA8FB7CDDF8D}" srcOrd="0" destOrd="0" presId="urn:microsoft.com/office/officeart/2005/8/layout/cycle1"/>
    <dgm:cxn modelId="{C07AC713-AEFE-444B-B7FF-954D12682340}" type="presOf" srcId="{A9DCC4F3-8169-4C3F-8433-54025AD276EC}" destId="{B37FAC64-C335-4471-985B-8C01D193CD86}" srcOrd="0" destOrd="0" presId="urn:microsoft.com/office/officeart/2005/8/layout/cycle1"/>
    <dgm:cxn modelId="{B6B6871B-62DE-4626-B974-48F62ABF8F09}" srcId="{A6464CBF-BCCA-47B5-8119-011D86961A9A}" destId="{0E79C1B0-D0B3-45D9-8C2A-CDD5432E10BE}" srcOrd="3" destOrd="0" parTransId="{9FE74F09-82E4-425E-960A-8A394AC13877}" sibTransId="{EF3D2F3D-FACE-4E30-BD5F-E99B7AD40D5E}"/>
    <dgm:cxn modelId="{7C01501D-1DA9-407E-B8E0-5E0C2F447C27}" type="presOf" srcId="{A6464CBF-BCCA-47B5-8119-011D86961A9A}" destId="{E22C59E9-CED3-498B-8A95-52EAAE7B96A7}" srcOrd="0" destOrd="0" presId="urn:microsoft.com/office/officeart/2005/8/layout/cycle1"/>
    <dgm:cxn modelId="{ECF76F1E-3611-495A-8C98-FD3086AAC8EE}" type="presOf" srcId="{659CE299-C3FB-48C6-8279-D6A21F4357A0}" destId="{31307762-F12E-4999-8B18-C86F74EB190D}" srcOrd="0" destOrd="0" presId="urn:microsoft.com/office/officeart/2005/8/layout/cycle1"/>
    <dgm:cxn modelId="{9D881127-7955-44E4-93BC-4F98F24C82F8}" type="presOf" srcId="{C13F875A-36E3-4127-A58F-448E27A6EE63}" destId="{1246140E-9DB4-41AB-A73D-D64FF183A5E4}" srcOrd="0" destOrd="0" presId="urn:microsoft.com/office/officeart/2005/8/layout/cycle1"/>
    <dgm:cxn modelId="{C9BBA244-B342-4D19-8192-D8739D49A4A8}" type="presOf" srcId="{179260F1-65B1-418B-8857-E4150BC8A16E}" destId="{F57CC975-9119-40AB-B712-EBB7C43B02EA}" srcOrd="0" destOrd="0" presId="urn:microsoft.com/office/officeart/2005/8/layout/cycle1"/>
    <dgm:cxn modelId="{CB381D46-92A0-4166-93CC-5B094DE959A8}" type="presOf" srcId="{A0A35EF1-3870-43F7-BD37-F9C6FD0FF674}" destId="{063C853F-24C1-48B9-84DF-4F401FE7E439}" srcOrd="0" destOrd="0" presId="urn:microsoft.com/office/officeart/2005/8/layout/cycle1"/>
    <dgm:cxn modelId="{31A4DC4D-8627-4AFF-92CF-364EE6822C97}" srcId="{A6464CBF-BCCA-47B5-8119-011D86961A9A}" destId="{C13F875A-36E3-4127-A58F-448E27A6EE63}" srcOrd="4" destOrd="0" parTransId="{8A66ACE3-0085-4487-A335-427853815C43}" sibTransId="{21C189DA-AE24-45A0-9945-75F221728D62}"/>
    <dgm:cxn modelId="{40569883-5097-4828-8F3B-A257EB232C9B}" type="presOf" srcId="{EF3D2F3D-FACE-4E30-BD5F-E99B7AD40D5E}" destId="{46B96789-56E8-42DE-92C8-A4BC9C230136}" srcOrd="0" destOrd="0" presId="urn:microsoft.com/office/officeart/2005/8/layout/cycle1"/>
    <dgm:cxn modelId="{95E66E9C-6CD8-4810-B4C1-D4A3095F5354}" srcId="{A6464CBF-BCCA-47B5-8119-011D86961A9A}" destId="{659CE299-C3FB-48C6-8279-D6A21F4357A0}" srcOrd="1" destOrd="0" parTransId="{F48EB338-7FFE-4B52-ADA6-0B8BC8813ED9}" sibTransId="{60D63CB3-5C5C-4398-8645-DBF5F9233801}"/>
    <dgm:cxn modelId="{6EAB07A0-BDE9-4079-A48F-D29FB6F41BAB}" type="presOf" srcId="{0E79C1B0-D0B3-45D9-8C2A-CDD5432E10BE}" destId="{CE99AC28-85C9-45C3-9A75-6ADEFAF0B8B5}" srcOrd="0" destOrd="0" presId="urn:microsoft.com/office/officeart/2005/8/layout/cycle1"/>
    <dgm:cxn modelId="{4C3EA9BA-6C16-485A-A15E-564FA96A93F7}" srcId="{A6464CBF-BCCA-47B5-8119-011D86961A9A}" destId="{179260F1-65B1-418B-8857-E4150BC8A16E}" srcOrd="0" destOrd="0" parTransId="{5C03095E-4A71-4D35-B934-244D54A0DFB9}" sibTransId="{DD18D100-1503-4A76-8940-135FF8E58D5E}"/>
    <dgm:cxn modelId="{102FBFCA-8E40-4C86-9308-C426E812741E}" type="presOf" srcId="{DCABEB82-6E91-4DFE-ACF5-CEE6B6718A4B}" destId="{89582CA3-AF12-494D-A9F0-AC5CBDAD74C2}" srcOrd="0" destOrd="0" presId="urn:microsoft.com/office/officeart/2005/8/layout/cycle1"/>
    <dgm:cxn modelId="{A18E09D8-2F40-4185-B3FB-5F1D6C3CA3AD}" type="presOf" srcId="{21C189DA-AE24-45A0-9945-75F221728D62}" destId="{6B03F898-0492-4029-A7F2-B0E344C58CB3}" srcOrd="0" destOrd="0" presId="urn:microsoft.com/office/officeart/2005/8/layout/cycle1"/>
    <dgm:cxn modelId="{A2A521EE-67B8-400D-91B7-433A1A279B22}" srcId="{A6464CBF-BCCA-47B5-8119-011D86961A9A}" destId="{DCABEB82-6E91-4DFE-ACF5-CEE6B6718A4B}" srcOrd="5" destOrd="0" parTransId="{C5B1BE57-0D27-4999-80DC-585FB6C776C6}" sibTransId="{44A36043-7305-4907-8EB1-0F406A4E1B35}"/>
    <dgm:cxn modelId="{A1DC4FF7-2BDE-4E71-A30E-5F1552A4033D}" type="presOf" srcId="{60D63CB3-5C5C-4398-8645-DBF5F9233801}" destId="{903E62DE-4D17-4DD7-AE8C-16F2C97CA306}" srcOrd="0" destOrd="0" presId="urn:microsoft.com/office/officeart/2005/8/layout/cycle1"/>
    <dgm:cxn modelId="{793AA2FD-5D90-4B1C-A006-7FC3183EEB5D}" srcId="{A6464CBF-BCCA-47B5-8119-011D86961A9A}" destId="{A0A35EF1-3870-43F7-BD37-F9C6FD0FF674}" srcOrd="2" destOrd="0" parTransId="{64DDB8FE-3B85-4C67-A860-180C79598F2E}" sibTransId="{A9DCC4F3-8169-4C3F-8433-54025AD276EC}"/>
    <dgm:cxn modelId="{6E96B249-957C-4EAB-96A1-77FE21711762}" type="presParOf" srcId="{E22C59E9-CED3-498B-8A95-52EAAE7B96A7}" destId="{2DCB9A41-F70C-4794-BB4F-AA9FF6289926}" srcOrd="0" destOrd="0" presId="urn:microsoft.com/office/officeart/2005/8/layout/cycle1"/>
    <dgm:cxn modelId="{903963B3-A0B8-4723-877C-2FB9C11B69DA}" type="presParOf" srcId="{E22C59E9-CED3-498B-8A95-52EAAE7B96A7}" destId="{F57CC975-9119-40AB-B712-EBB7C43B02EA}" srcOrd="1" destOrd="0" presId="urn:microsoft.com/office/officeart/2005/8/layout/cycle1"/>
    <dgm:cxn modelId="{E4BE889E-B1CE-4978-81A1-B17A26661B17}" type="presParOf" srcId="{E22C59E9-CED3-498B-8A95-52EAAE7B96A7}" destId="{F5D9892D-B448-4437-A7EA-68F05F8256E8}" srcOrd="2" destOrd="0" presId="urn:microsoft.com/office/officeart/2005/8/layout/cycle1"/>
    <dgm:cxn modelId="{25487265-E366-41B2-B51B-01E53DA2F7E9}" type="presParOf" srcId="{E22C59E9-CED3-498B-8A95-52EAAE7B96A7}" destId="{9F2F95F6-3122-4020-88AA-38668AF8D9C6}" srcOrd="3" destOrd="0" presId="urn:microsoft.com/office/officeart/2005/8/layout/cycle1"/>
    <dgm:cxn modelId="{1688A3E7-B8CD-493B-8BE2-BBEA4BDFD18C}" type="presParOf" srcId="{E22C59E9-CED3-498B-8A95-52EAAE7B96A7}" destId="{31307762-F12E-4999-8B18-C86F74EB190D}" srcOrd="4" destOrd="0" presId="urn:microsoft.com/office/officeart/2005/8/layout/cycle1"/>
    <dgm:cxn modelId="{5A2D94FA-F68E-4A20-9B10-05F02AC4A4CD}" type="presParOf" srcId="{E22C59E9-CED3-498B-8A95-52EAAE7B96A7}" destId="{903E62DE-4D17-4DD7-AE8C-16F2C97CA306}" srcOrd="5" destOrd="0" presId="urn:microsoft.com/office/officeart/2005/8/layout/cycle1"/>
    <dgm:cxn modelId="{136175C4-F12C-4518-9D44-261C988E68A5}" type="presParOf" srcId="{E22C59E9-CED3-498B-8A95-52EAAE7B96A7}" destId="{B6285318-22C4-4D1F-87AD-3FEAA9D39FD0}" srcOrd="6" destOrd="0" presId="urn:microsoft.com/office/officeart/2005/8/layout/cycle1"/>
    <dgm:cxn modelId="{0AD9F708-6885-4D51-B84A-8705B07549E8}" type="presParOf" srcId="{E22C59E9-CED3-498B-8A95-52EAAE7B96A7}" destId="{063C853F-24C1-48B9-84DF-4F401FE7E439}" srcOrd="7" destOrd="0" presId="urn:microsoft.com/office/officeart/2005/8/layout/cycle1"/>
    <dgm:cxn modelId="{960B2F5C-AB09-4FED-86ED-9BBAC871012B}" type="presParOf" srcId="{E22C59E9-CED3-498B-8A95-52EAAE7B96A7}" destId="{B37FAC64-C335-4471-985B-8C01D193CD86}" srcOrd="8" destOrd="0" presId="urn:microsoft.com/office/officeart/2005/8/layout/cycle1"/>
    <dgm:cxn modelId="{91A72F9D-6083-41D6-9FB5-4B7A7D841726}" type="presParOf" srcId="{E22C59E9-CED3-498B-8A95-52EAAE7B96A7}" destId="{B6395D16-0EA8-4620-9B7C-5AA4273A7358}" srcOrd="9" destOrd="0" presId="urn:microsoft.com/office/officeart/2005/8/layout/cycle1"/>
    <dgm:cxn modelId="{A07011B4-857E-4D56-8FC2-9A09EBD224A5}" type="presParOf" srcId="{E22C59E9-CED3-498B-8A95-52EAAE7B96A7}" destId="{CE99AC28-85C9-45C3-9A75-6ADEFAF0B8B5}" srcOrd="10" destOrd="0" presId="urn:microsoft.com/office/officeart/2005/8/layout/cycle1"/>
    <dgm:cxn modelId="{C12E6C35-FD33-44FC-92F7-03E4D9D96ECF}" type="presParOf" srcId="{E22C59E9-CED3-498B-8A95-52EAAE7B96A7}" destId="{46B96789-56E8-42DE-92C8-A4BC9C230136}" srcOrd="11" destOrd="0" presId="urn:microsoft.com/office/officeart/2005/8/layout/cycle1"/>
    <dgm:cxn modelId="{54F43D96-2660-4AF1-B246-7940FF74391B}" type="presParOf" srcId="{E22C59E9-CED3-498B-8A95-52EAAE7B96A7}" destId="{C7B92C58-41EF-4CE5-ACFA-178CF509C02A}" srcOrd="12" destOrd="0" presId="urn:microsoft.com/office/officeart/2005/8/layout/cycle1"/>
    <dgm:cxn modelId="{FA7B4CC3-E7EA-4CA5-BC03-DAFC353A910F}" type="presParOf" srcId="{E22C59E9-CED3-498B-8A95-52EAAE7B96A7}" destId="{1246140E-9DB4-41AB-A73D-D64FF183A5E4}" srcOrd="13" destOrd="0" presId="urn:microsoft.com/office/officeart/2005/8/layout/cycle1"/>
    <dgm:cxn modelId="{1551559B-3F7C-483B-A822-8B3BF0A7A77B}" type="presParOf" srcId="{E22C59E9-CED3-498B-8A95-52EAAE7B96A7}" destId="{6B03F898-0492-4029-A7F2-B0E344C58CB3}" srcOrd="14" destOrd="0" presId="urn:microsoft.com/office/officeart/2005/8/layout/cycle1"/>
    <dgm:cxn modelId="{60EAAE43-0D39-426B-9397-F814102E0DEB}" type="presParOf" srcId="{E22C59E9-CED3-498B-8A95-52EAAE7B96A7}" destId="{AD679013-852E-44E2-89AA-1BE559102DB8}" srcOrd="15" destOrd="0" presId="urn:microsoft.com/office/officeart/2005/8/layout/cycle1"/>
    <dgm:cxn modelId="{94E2314E-142F-4327-A3C2-E0B017BC9378}" type="presParOf" srcId="{E22C59E9-CED3-498B-8A95-52EAAE7B96A7}" destId="{89582CA3-AF12-494D-A9F0-AC5CBDAD74C2}" srcOrd="16" destOrd="0" presId="urn:microsoft.com/office/officeart/2005/8/layout/cycle1"/>
    <dgm:cxn modelId="{6F69B7FB-3CF4-40D4-A74C-281D4A214D8C}" type="presParOf" srcId="{E22C59E9-CED3-498B-8A95-52EAAE7B96A7}" destId="{70CE72F1-9EB0-4D9E-9638-BA8FB7CDDF8D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D02E42-99B8-43D5-ADF2-BBEA6CC06ABD}" type="doc">
      <dgm:prSet loTypeId="urn:microsoft.com/office/officeart/2005/8/layout/pyramid2" loCatId="pyramid" qsTypeId="urn:microsoft.com/office/officeart/2005/8/quickstyle/3d2" qsCatId="3D" csTypeId="urn:microsoft.com/office/officeart/2005/8/colors/colorful5" csCatId="colorful" phldr="1"/>
      <dgm:spPr/>
    </dgm:pt>
    <dgm:pt modelId="{8C09C33A-56A3-4482-BB76-B387A90515CF}">
      <dgm:prSet phldrT="[ข้อความ]" custT="1"/>
      <dgm:spPr/>
      <dgm:t>
        <a:bodyPr/>
        <a:lstStyle/>
        <a:p>
          <a:pPr algn="l"/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1.  มีจุดให้บริการผู้ใช้ทางได้อย่างเพียงพอ</a:t>
          </a:r>
          <a:endParaRPr lang="en-US" sz="2800" b="1" dirty="0"/>
        </a:p>
      </dgm:t>
    </dgm:pt>
    <dgm:pt modelId="{F559E171-94E7-48F3-8FC5-6F8CF46957CB}" type="parTrans" cxnId="{3D07623C-FBE7-40BE-864C-76E1AC2AB503}">
      <dgm:prSet/>
      <dgm:spPr/>
      <dgm:t>
        <a:bodyPr/>
        <a:lstStyle/>
        <a:p>
          <a:endParaRPr lang="en-US"/>
        </a:p>
      </dgm:t>
    </dgm:pt>
    <dgm:pt modelId="{541D7D5C-727B-4A48-AF68-893EB0C3EF5E}" type="sibTrans" cxnId="{3D07623C-FBE7-40BE-864C-76E1AC2AB503}">
      <dgm:prSet/>
      <dgm:spPr/>
      <dgm:t>
        <a:bodyPr/>
        <a:lstStyle/>
        <a:p>
          <a:endParaRPr lang="en-US"/>
        </a:p>
      </dgm:t>
    </dgm:pt>
    <dgm:pt modelId="{A147856E-AA44-44B4-AD32-863F2F960CFD}">
      <dgm:prSet phldrT="[ข้อความ]" custT="1"/>
      <dgm:spPr/>
      <dgm:t>
        <a:bodyPr/>
        <a:lstStyle/>
        <a:p>
          <a:pPr algn="l"/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2.  การเดินทางไปสู่จุดหมายโดยใช้ทางหลวงมีระยะเวลาที่เหมาะสม</a:t>
          </a:r>
          <a:endParaRPr lang="en-US" sz="2800" b="1" dirty="0"/>
        </a:p>
      </dgm:t>
    </dgm:pt>
    <dgm:pt modelId="{CF349347-D07E-467A-94C2-5F7009E88151}" type="parTrans" cxnId="{249BEBC6-A17D-438D-886A-B407980182C4}">
      <dgm:prSet/>
      <dgm:spPr/>
      <dgm:t>
        <a:bodyPr/>
        <a:lstStyle/>
        <a:p>
          <a:endParaRPr lang="en-US"/>
        </a:p>
      </dgm:t>
    </dgm:pt>
    <dgm:pt modelId="{E0CEC0B7-6BBB-41AD-A443-5AC00A99D2F2}" type="sibTrans" cxnId="{249BEBC6-A17D-438D-886A-B407980182C4}">
      <dgm:prSet/>
      <dgm:spPr/>
      <dgm:t>
        <a:bodyPr/>
        <a:lstStyle/>
        <a:p>
          <a:endParaRPr lang="en-US"/>
        </a:p>
      </dgm:t>
    </dgm:pt>
    <dgm:pt modelId="{314CB8B3-B3E8-433A-AC1B-6319ED8936D5}">
      <dgm:prSet phldrT="[ข้อความ]" custT="1"/>
      <dgm:spPr/>
      <dgm:t>
        <a:bodyPr/>
        <a:lstStyle/>
        <a:p>
          <a:pPr algn="l"/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3.  อุบัติเหตุ ผู้เสียชีวิต ผู้ได้รับบาดเจ็บ ลดลง</a:t>
          </a:r>
        </a:p>
      </dgm:t>
    </dgm:pt>
    <dgm:pt modelId="{7B52A791-90FD-4D13-8FE9-54895FDE37B7}" type="parTrans" cxnId="{40DE1A57-166E-4CCC-A193-FC92AC8D4883}">
      <dgm:prSet/>
      <dgm:spPr/>
      <dgm:t>
        <a:bodyPr/>
        <a:lstStyle/>
        <a:p>
          <a:endParaRPr lang="en-US"/>
        </a:p>
      </dgm:t>
    </dgm:pt>
    <dgm:pt modelId="{724EE29E-8CFA-4956-8369-3589E903888A}" type="sibTrans" cxnId="{40DE1A57-166E-4CCC-A193-FC92AC8D4883}">
      <dgm:prSet/>
      <dgm:spPr/>
      <dgm:t>
        <a:bodyPr/>
        <a:lstStyle/>
        <a:p>
          <a:endParaRPr lang="en-US"/>
        </a:p>
      </dgm:t>
    </dgm:pt>
    <dgm:pt modelId="{6FADE5B1-821F-42DD-B0D9-F27E08B483CA}">
      <dgm:prSet phldrT="[ข้อความ]" custT="1"/>
      <dgm:spPr/>
      <dgm:t>
        <a:bodyPr/>
        <a:lstStyle/>
        <a:p>
          <a:pPr algn="l"/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5.  มีระบบบริหารจัดการที่มีประสิทธิภาพ</a:t>
          </a:r>
          <a:endParaRPr lang="en-US" sz="2800" b="1" dirty="0"/>
        </a:p>
      </dgm:t>
    </dgm:pt>
    <dgm:pt modelId="{2D1FE961-8CAE-4B95-BA3B-10A1D577427A}" type="parTrans" cxnId="{96E8D6F7-0F46-40BB-AEB3-CC34A0F54747}">
      <dgm:prSet/>
      <dgm:spPr/>
      <dgm:t>
        <a:bodyPr/>
        <a:lstStyle/>
        <a:p>
          <a:endParaRPr lang="en-US"/>
        </a:p>
      </dgm:t>
    </dgm:pt>
    <dgm:pt modelId="{E96C6116-9C4D-40D7-B90B-721F434B8CA8}" type="sibTrans" cxnId="{96E8D6F7-0F46-40BB-AEB3-CC34A0F54747}">
      <dgm:prSet/>
      <dgm:spPr/>
      <dgm:t>
        <a:bodyPr/>
        <a:lstStyle/>
        <a:p>
          <a:endParaRPr lang="en-US"/>
        </a:p>
      </dgm:t>
    </dgm:pt>
    <dgm:pt modelId="{2D0206C1-374F-4EBD-8ECC-0CA17C3E5D1B}">
      <dgm:prSet phldrT="[ข้อความ]" custT="1"/>
      <dgm:spPr/>
      <dgm:t>
        <a:bodyPr/>
        <a:lstStyle/>
        <a:p>
          <a:pPr algn="l"/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4.  มีการประชาสัมพันธ์ที่เข้าถึงกลุ่มเป้าหมายไม่น้อยกว่า </a:t>
          </a:r>
          <a:r>
            <a:rPr lang="en-SG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100,000</a:t>
          </a:r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 ราย</a:t>
          </a:r>
          <a:endParaRPr lang="en-US" sz="2800" b="1" dirty="0"/>
        </a:p>
      </dgm:t>
    </dgm:pt>
    <dgm:pt modelId="{845193CB-3DB6-43C4-886E-FB903F949946}" type="parTrans" cxnId="{A50B82B7-E991-4094-A710-39969A9ABC0E}">
      <dgm:prSet/>
      <dgm:spPr/>
      <dgm:t>
        <a:bodyPr/>
        <a:lstStyle/>
        <a:p>
          <a:endParaRPr lang="en-US"/>
        </a:p>
      </dgm:t>
    </dgm:pt>
    <dgm:pt modelId="{1834F7B7-DF49-4309-8F21-F47446FB937B}" type="sibTrans" cxnId="{A50B82B7-E991-4094-A710-39969A9ABC0E}">
      <dgm:prSet/>
      <dgm:spPr/>
      <dgm:t>
        <a:bodyPr/>
        <a:lstStyle/>
        <a:p>
          <a:endParaRPr lang="en-US"/>
        </a:p>
      </dgm:t>
    </dgm:pt>
    <dgm:pt modelId="{09BE8C6F-EB61-45AA-8C35-4FC519A92866}" type="pres">
      <dgm:prSet presAssocID="{ECD02E42-99B8-43D5-ADF2-BBEA6CC06ABD}" presName="compositeShape" presStyleCnt="0">
        <dgm:presLayoutVars>
          <dgm:dir/>
          <dgm:resizeHandles/>
        </dgm:presLayoutVars>
      </dgm:prSet>
      <dgm:spPr/>
    </dgm:pt>
    <dgm:pt modelId="{F731CB6F-C95F-4FED-B1BD-9B4C5B1CE331}" type="pres">
      <dgm:prSet presAssocID="{ECD02E42-99B8-43D5-ADF2-BBEA6CC06ABD}" presName="pyramid" presStyleLbl="node1" presStyleIdx="0" presStyleCnt="1" custLinFactNeighborX="-19767"/>
      <dgm:spPr/>
    </dgm:pt>
    <dgm:pt modelId="{A0B3A4F2-72F0-48F3-A19E-563627747F7A}" type="pres">
      <dgm:prSet presAssocID="{ECD02E42-99B8-43D5-ADF2-BBEA6CC06ABD}" presName="theList" presStyleCnt="0"/>
      <dgm:spPr/>
    </dgm:pt>
    <dgm:pt modelId="{F65CBD40-D415-4191-B3D9-6F89A90B6C2B}" type="pres">
      <dgm:prSet presAssocID="{8C09C33A-56A3-4482-BB76-B387A90515CF}" presName="aNode" presStyleLbl="fgAcc1" presStyleIdx="0" presStyleCnt="5" custScaleX="235795" custLinFactNeighborX="61493">
        <dgm:presLayoutVars>
          <dgm:bulletEnabled val="1"/>
        </dgm:presLayoutVars>
      </dgm:prSet>
      <dgm:spPr/>
    </dgm:pt>
    <dgm:pt modelId="{830CB410-4D5B-4754-A7BF-44D16E74307D}" type="pres">
      <dgm:prSet presAssocID="{8C09C33A-56A3-4482-BB76-B387A90515CF}" presName="aSpace" presStyleCnt="0"/>
      <dgm:spPr/>
    </dgm:pt>
    <dgm:pt modelId="{3B45C7B7-A88D-4543-A30D-928326791860}" type="pres">
      <dgm:prSet presAssocID="{A147856E-AA44-44B4-AD32-863F2F960CFD}" presName="aNode" presStyleLbl="fgAcc1" presStyleIdx="1" presStyleCnt="5" custScaleX="235795" custLinFactNeighborX="61493">
        <dgm:presLayoutVars>
          <dgm:bulletEnabled val="1"/>
        </dgm:presLayoutVars>
      </dgm:prSet>
      <dgm:spPr/>
    </dgm:pt>
    <dgm:pt modelId="{CB6EB1E1-E68D-4DCF-9000-060EA0DCE90B}" type="pres">
      <dgm:prSet presAssocID="{A147856E-AA44-44B4-AD32-863F2F960CFD}" presName="aSpace" presStyleCnt="0"/>
      <dgm:spPr/>
    </dgm:pt>
    <dgm:pt modelId="{3620FD76-2F62-4EFD-9803-58F8574274B5}" type="pres">
      <dgm:prSet presAssocID="{314CB8B3-B3E8-433A-AC1B-6319ED8936D5}" presName="aNode" presStyleLbl="fgAcc1" presStyleIdx="2" presStyleCnt="5" custScaleX="235795" custLinFactNeighborX="61493">
        <dgm:presLayoutVars>
          <dgm:bulletEnabled val="1"/>
        </dgm:presLayoutVars>
      </dgm:prSet>
      <dgm:spPr/>
    </dgm:pt>
    <dgm:pt modelId="{74A16C58-0C24-458A-8573-1C6C1CEAB64A}" type="pres">
      <dgm:prSet presAssocID="{314CB8B3-B3E8-433A-AC1B-6319ED8936D5}" presName="aSpace" presStyleCnt="0"/>
      <dgm:spPr/>
    </dgm:pt>
    <dgm:pt modelId="{2FB474D3-D89A-4300-86FA-29614327DB26}" type="pres">
      <dgm:prSet presAssocID="{2D0206C1-374F-4EBD-8ECC-0CA17C3E5D1B}" presName="aNode" presStyleLbl="fgAcc1" presStyleIdx="3" presStyleCnt="5" custScaleX="235795" custLinFactNeighborX="61493">
        <dgm:presLayoutVars>
          <dgm:bulletEnabled val="1"/>
        </dgm:presLayoutVars>
      </dgm:prSet>
      <dgm:spPr/>
    </dgm:pt>
    <dgm:pt modelId="{EE15DBD7-046C-46A6-87B7-4541A9781122}" type="pres">
      <dgm:prSet presAssocID="{2D0206C1-374F-4EBD-8ECC-0CA17C3E5D1B}" presName="aSpace" presStyleCnt="0"/>
      <dgm:spPr/>
    </dgm:pt>
    <dgm:pt modelId="{E674BDB8-F4B9-469A-A2D8-EEC4D07C50EE}" type="pres">
      <dgm:prSet presAssocID="{6FADE5B1-821F-42DD-B0D9-F27E08B483CA}" presName="aNode" presStyleLbl="fgAcc1" presStyleIdx="4" presStyleCnt="5" custScaleX="235795" custLinFactNeighborX="36564" custLinFactNeighborY="37839">
        <dgm:presLayoutVars>
          <dgm:bulletEnabled val="1"/>
        </dgm:presLayoutVars>
      </dgm:prSet>
      <dgm:spPr/>
    </dgm:pt>
    <dgm:pt modelId="{4DA1B15B-4DEF-4DCA-B20D-8790CC58D659}" type="pres">
      <dgm:prSet presAssocID="{6FADE5B1-821F-42DD-B0D9-F27E08B483CA}" presName="aSpace" presStyleCnt="0"/>
      <dgm:spPr/>
    </dgm:pt>
  </dgm:ptLst>
  <dgm:cxnLst>
    <dgm:cxn modelId="{87C01F07-F941-418A-A8EE-DAAF422EBA66}" type="presOf" srcId="{ECD02E42-99B8-43D5-ADF2-BBEA6CC06ABD}" destId="{09BE8C6F-EB61-45AA-8C35-4FC519A92866}" srcOrd="0" destOrd="0" presId="urn:microsoft.com/office/officeart/2005/8/layout/pyramid2"/>
    <dgm:cxn modelId="{3D07623C-FBE7-40BE-864C-76E1AC2AB503}" srcId="{ECD02E42-99B8-43D5-ADF2-BBEA6CC06ABD}" destId="{8C09C33A-56A3-4482-BB76-B387A90515CF}" srcOrd="0" destOrd="0" parTransId="{F559E171-94E7-48F3-8FC5-6F8CF46957CB}" sibTransId="{541D7D5C-727B-4A48-AF68-893EB0C3EF5E}"/>
    <dgm:cxn modelId="{BB3DE03C-66D3-41B8-A813-755009E716B5}" type="presOf" srcId="{6FADE5B1-821F-42DD-B0D9-F27E08B483CA}" destId="{E674BDB8-F4B9-469A-A2D8-EEC4D07C50EE}" srcOrd="0" destOrd="0" presId="urn:microsoft.com/office/officeart/2005/8/layout/pyramid2"/>
    <dgm:cxn modelId="{88D32874-675F-47B8-AB1A-50A9151A0B39}" type="presOf" srcId="{A147856E-AA44-44B4-AD32-863F2F960CFD}" destId="{3B45C7B7-A88D-4543-A30D-928326791860}" srcOrd="0" destOrd="0" presId="urn:microsoft.com/office/officeart/2005/8/layout/pyramid2"/>
    <dgm:cxn modelId="{40DE1A57-166E-4CCC-A193-FC92AC8D4883}" srcId="{ECD02E42-99B8-43D5-ADF2-BBEA6CC06ABD}" destId="{314CB8B3-B3E8-433A-AC1B-6319ED8936D5}" srcOrd="2" destOrd="0" parTransId="{7B52A791-90FD-4D13-8FE9-54895FDE37B7}" sibTransId="{724EE29E-8CFA-4956-8369-3589E903888A}"/>
    <dgm:cxn modelId="{C48F9692-7826-4BAF-92A3-C8FE95AB279E}" type="presOf" srcId="{314CB8B3-B3E8-433A-AC1B-6319ED8936D5}" destId="{3620FD76-2F62-4EFD-9803-58F8574274B5}" srcOrd="0" destOrd="0" presId="urn:microsoft.com/office/officeart/2005/8/layout/pyramid2"/>
    <dgm:cxn modelId="{E90D97AB-276A-4DB9-8C91-B7D735189739}" type="presOf" srcId="{8C09C33A-56A3-4482-BB76-B387A90515CF}" destId="{F65CBD40-D415-4191-B3D9-6F89A90B6C2B}" srcOrd="0" destOrd="0" presId="urn:microsoft.com/office/officeart/2005/8/layout/pyramid2"/>
    <dgm:cxn modelId="{A50B82B7-E991-4094-A710-39969A9ABC0E}" srcId="{ECD02E42-99B8-43D5-ADF2-BBEA6CC06ABD}" destId="{2D0206C1-374F-4EBD-8ECC-0CA17C3E5D1B}" srcOrd="3" destOrd="0" parTransId="{845193CB-3DB6-43C4-886E-FB903F949946}" sibTransId="{1834F7B7-DF49-4309-8F21-F47446FB937B}"/>
    <dgm:cxn modelId="{249BEBC6-A17D-438D-886A-B407980182C4}" srcId="{ECD02E42-99B8-43D5-ADF2-BBEA6CC06ABD}" destId="{A147856E-AA44-44B4-AD32-863F2F960CFD}" srcOrd="1" destOrd="0" parTransId="{CF349347-D07E-467A-94C2-5F7009E88151}" sibTransId="{E0CEC0B7-6BBB-41AD-A443-5AC00A99D2F2}"/>
    <dgm:cxn modelId="{154AC4E9-5AF0-45E2-AE02-65ABC3458A1F}" type="presOf" srcId="{2D0206C1-374F-4EBD-8ECC-0CA17C3E5D1B}" destId="{2FB474D3-D89A-4300-86FA-29614327DB26}" srcOrd="0" destOrd="0" presId="urn:microsoft.com/office/officeart/2005/8/layout/pyramid2"/>
    <dgm:cxn modelId="{96E8D6F7-0F46-40BB-AEB3-CC34A0F54747}" srcId="{ECD02E42-99B8-43D5-ADF2-BBEA6CC06ABD}" destId="{6FADE5B1-821F-42DD-B0D9-F27E08B483CA}" srcOrd="4" destOrd="0" parTransId="{2D1FE961-8CAE-4B95-BA3B-10A1D577427A}" sibTransId="{E96C6116-9C4D-40D7-B90B-721F434B8CA8}"/>
    <dgm:cxn modelId="{2B4E21FB-1D01-4036-9770-32108447E130}" type="presParOf" srcId="{09BE8C6F-EB61-45AA-8C35-4FC519A92866}" destId="{F731CB6F-C95F-4FED-B1BD-9B4C5B1CE331}" srcOrd="0" destOrd="0" presId="urn:microsoft.com/office/officeart/2005/8/layout/pyramid2"/>
    <dgm:cxn modelId="{E37F0F8C-D54F-4250-AC59-254041D872EB}" type="presParOf" srcId="{09BE8C6F-EB61-45AA-8C35-4FC519A92866}" destId="{A0B3A4F2-72F0-48F3-A19E-563627747F7A}" srcOrd="1" destOrd="0" presId="urn:microsoft.com/office/officeart/2005/8/layout/pyramid2"/>
    <dgm:cxn modelId="{1BA05AB1-FAA2-4BEE-BB57-BB1FD9FF25EE}" type="presParOf" srcId="{A0B3A4F2-72F0-48F3-A19E-563627747F7A}" destId="{F65CBD40-D415-4191-B3D9-6F89A90B6C2B}" srcOrd="0" destOrd="0" presId="urn:microsoft.com/office/officeart/2005/8/layout/pyramid2"/>
    <dgm:cxn modelId="{25FD2801-09CE-41CF-8001-D300F4861595}" type="presParOf" srcId="{A0B3A4F2-72F0-48F3-A19E-563627747F7A}" destId="{830CB410-4D5B-4754-A7BF-44D16E74307D}" srcOrd="1" destOrd="0" presId="urn:microsoft.com/office/officeart/2005/8/layout/pyramid2"/>
    <dgm:cxn modelId="{3EB57CCA-016E-4D6D-B0D2-17D62D91C573}" type="presParOf" srcId="{A0B3A4F2-72F0-48F3-A19E-563627747F7A}" destId="{3B45C7B7-A88D-4543-A30D-928326791860}" srcOrd="2" destOrd="0" presId="urn:microsoft.com/office/officeart/2005/8/layout/pyramid2"/>
    <dgm:cxn modelId="{E807A75E-433D-4110-A913-C7C07AD74B16}" type="presParOf" srcId="{A0B3A4F2-72F0-48F3-A19E-563627747F7A}" destId="{CB6EB1E1-E68D-4DCF-9000-060EA0DCE90B}" srcOrd="3" destOrd="0" presId="urn:microsoft.com/office/officeart/2005/8/layout/pyramid2"/>
    <dgm:cxn modelId="{1056149F-2661-410B-BA0E-258886E783A1}" type="presParOf" srcId="{A0B3A4F2-72F0-48F3-A19E-563627747F7A}" destId="{3620FD76-2F62-4EFD-9803-58F8574274B5}" srcOrd="4" destOrd="0" presId="urn:microsoft.com/office/officeart/2005/8/layout/pyramid2"/>
    <dgm:cxn modelId="{C6D269C0-9C1B-4479-9F07-8A7D56177FCF}" type="presParOf" srcId="{A0B3A4F2-72F0-48F3-A19E-563627747F7A}" destId="{74A16C58-0C24-458A-8573-1C6C1CEAB64A}" srcOrd="5" destOrd="0" presId="urn:microsoft.com/office/officeart/2005/8/layout/pyramid2"/>
    <dgm:cxn modelId="{417923A8-7781-488F-A3C7-C1D0A1EB6BB3}" type="presParOf" srcId="{A0B3A4F2-72F0-48F3-A19E-563627747F7A}" destId="{2FB474D3-D89A-4300-86FA-29614327DB26}" srcOrd="6" destOrd="0" presId="urn:microsoft.com/office/officeart/2005/8/layout/pyramid2"/>
    <dgm:cxn modelId="{FFB27BA4-B5F1-40D3-8E75-09DFB85B2337}" type="presParOf" srcId="{A0B3A4F2-72F0-48F3-A19E-563627747F7A}" destId="{EE15DBD7-046C-46A6-87B7-4541A9781122}" srcOrd="7" destOrd="0" presId="urn:microsoft.com/office/officeart/2005/8/layout/pyramid2"/>
    <dgm:cxn modelId="{78726FA9-E40B-47B9-BD5C-48CC35E6112F}" type="presParOf" srcId="{A0B3A4F2-72F0-48F3-A19E-563627747F7A}" destId="{E674BDB8-F4B9-469A-A2D8-EEC4D07C50EE}" srcOrd="8" destOrd="0" presId="urn:microsoft.com/office/officeart/2005/8/layout/pyramid2"/>
    <dgm:cxn modelId="{96B2FE32-177C-476F-B567-A7828A568C9B}" type="presParOf" srcId="{A0B3A4F2-72F0-48F3-A19E-563627747F7A}" destId="{4DA1B15B-4DEF-4DCA-B20D-8790CC58D659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A73F80-0FC2-4B04-9AD9-48E1AC57EA5E}" type="doc">
      <dgm:prSet loTypeId="urn:microsoft.com/office/officeart/2005/8/layout/lProcess3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E87D18C-EBD4-44B2-9E54-C9E4A89C50EA}">
      <dgm:prSet phldrT="[Text]" custT="1"/>
      <dgm:spPr/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th-TH" sz="16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มีจุดพักเพียงพอ</a:t>
          </a:r>
          <a:endParaRPr lang="en-US" sz="1600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2D6000B9-52AB-429C-996D-BAADAAD0B3D1}" type="parTrans" cxnId="{132F0F3E-9422-4994-8245-D4529799888D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377BACE8-D941-45D8-B4B7-DC8CF7AD921A}" type="sibTrans" cxnId="{132F0F3E-9422-4994-8245-D4529799888D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7AA87E99-0BDE-4235-A0D8-45588120AF29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th-TH" sz="16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การบริการ</a:t>
          </a:r>
          <a:endParaRPr lang="en-US" sz="1600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1274249D-3215-442C-AF74-0B60E37E098E}" type="parTrans" cxnId="{FAF807FA-B9DA-4E94-A022-7A5C2E77A519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EEB82871-FD6F-4E19-87D8-6D161A267D66}" type="sibTrans" cxnId="{FAF807FA-B9DA-4E94-A022-7A5C2E77A519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BFB8CA30-D2FD-4A9F-8E3C-F88960C4E5D6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>
            <a:lnSpc>
              <a:spcPts val="168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th-TH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r>
            <a:rPr lang="en-US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198</a:t>
          </a:r>
          <a:r>
            <a:rPr lang="th-TH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หน่วยบริการประชาชน ตร.ทล.</a:t>
          </a:r>
          <a:r>
            <a:rPr lang="en-US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: </a:t>
          </a:r>
          <a:r>
            <a:rPr lang="th-TH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บริการ / ช่วยเหลือ /พักรถ / พักคน </a:t>
          </a:r>
          <a:endParaRPr lang="en-US" sz="1400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6FE5AA94-BDFB-4637-9D29-DE82DDE06B79}" type="parTrans" cxnId="{2F6F79FF-196E-4B16-98DB-F8B4EDF6160D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460BBACF-049B-43ED-B828-F1C348FC8057}" type="sibTrans" cxnId="{2F6F79FF-196E-4B16-98DB-F8B4EDF6160D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D8442AF4-AF03-46F5-A9F0-C249D7F0017E}">
      <dgm:prSet phldrT="[Text]" custT="1"/>
      <dgm:spPr/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th-TH" sz="16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ระยะเวลาเดินทางเหมาะสม</a:t>
          </a:r>
          <a:endParaRPr lang="en-US" sz="1600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E4BA679A-4E69-4B01-9494-D1C6B597EE86}" type="parTrans" cxnId="{17B420DA-4C19-47F8-A550-EF31A9D09A8B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14DD0617-079C-4C24-B91B-2A6787145552}" type="sibTrans" cxnId="{17B420DA-4C19-47F8-A550-EF31A9D09A8B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16562952-96B0-444D-82FD-1D8E9A092890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th-TH" sz="16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อำนวยการจราจร</a:t>
          </a:r>
          <a:endParaRPr lang="en-US" sz="1600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1AB2B918-FA17-4041-BD7C-79E446248EA6}" type="parTrans" cxnId="{7ABC216F-F344-4F30-BC2F-0805BAB1E9E5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123C74C9-BDEB-449D-9F0E-935197FB16BC}" type="sibTrans" cxnId="{7ABC216F-F344-4F30-BC2F-0805BAB1E9E5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56DB2249-6ADB-412B-A7AC-0F91D889CBFC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l">
            <a:lnSpc>
              <a:spcPts val="1680"/>
            </a:lnSpc>
            <a:spcAft>
              <a:spcPts val="0"/>
            </a:spcAft>
          </a:pPr>
          <a:r>
            <a:rPr lang="th-TH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คน </a:t>
          </a:r>
          <a:r>
            <a:rPr lang="en-US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:</a:t>
          </a:r>
          <a:r>
            <a:rPr lang="th-TH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ไม่จอดกีดขวาง / ไม่สร้างคอขวด  </a:t>
          </a:r>
          <a:r>
            <a:rPr lang="en-US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   </a:t>
          </a:r>
          <a:endParaRPr lang="th-TH" sz="1400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  <a:p>
          <a:pPr algn="l">
            <a:lnSpc>
              <a:spcPts val="1680"/>
            </a:lnSpc>
            <a:spcAft>
              <a:spcPts val="0"/>
            </a:spcAft>
          </a:pPr>
          <a:r>
            <a:rPr lang="th-TH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รถ</a:t>
          </a:r>
          <a:r>
            <a:rPr lang="en-US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: </a:t>
          </a:r>
          <a:r>
            <a:rPr lang="th-TH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ใช้ทางเลี่ยง / กระจายรถตามห้วงเวลา</a:t>
          </a:r>
        </a:p>
        <a:p>
          <a:pPr algn="l">
            <a:lnSpc>
              <a:spcPts val="1680"/>
            </a:lnSpc>
            <a:spcAft>
              <a:spcPts val="0"/>
            </a:spcAft>
          </a:pPr>
          <a:r>
            <a:rPr lang="th-TH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ถนน </a:t>
          </a:r>
          <a:r>
            <a:rPr lang="en-US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: </a:t>
          </a:r>
          <a:r>
            <a:rPr lang="th-TH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คืนจุดซ่อมสร้าง / เปิดช่องทางพิเศษ</a:t>
          </a:r>
        </a:p>
        <a:p>
          <a:pPr algn="l">
            <a:lnSpc>
              <a:spcPts val="1680"/>
            </a:lnSpc>
            <a:spcAft>
              <a:spcPts val="0"/>
            </a:spcAft>
          </a:pPr>
          <a:r>
            <a:rPr lang="th-TH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สภาพแวดล้อม </a:t>
          </a:r>
          <a:r>
            <a:rPr lang="en-US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: </a:t>
          </a:r>
          <a:r>
            <a:rPr lang="th-TH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ป้ายบอกทาง / สัญญาณจราจร</a:t>
          </a:r>
          <a:endParaRPr lang="en-US" sz="1400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2FE8E3D2-932D-4DE3-ACB8-F8965CB0E720}" type="parTrans" cxnId="{57BDA69E-A63D-4429-9183-E05E49AE8A11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E23FCA09-4664-42C9-B9CA-34DECA8915F0}" type="sibTrans" cxnId="{57BDA69E-A63D-4429-9183-E05E49AE8A11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24D91752-6C7D-4C67-93F5-26A6C75B6044}">
      <dgm:prSet phldrT="[Text]" custT="1"/>
      <dgm:spPr/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th-TH" sz="16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ลดอุบัติเหตุ</a:t>
          </a:r>
          <a:endParaRPr lang="en-US" sz="1600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353FD78E-7970-4CF3-9627-519120377EF5}" type="parTrans" cxnId="{112B76A9-FDFD-40EA-93E1-56BBDB91DEAE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E422FFA8-F5CA-4C23-B17D-9218DB6CC020}" type="sibTrans" cxnId="{112B76A9-FDFD-40EA-93E1-56BBDB91DEAE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15D8F67A-A473-438C-852C-094E7F0AF276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th-TH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ป้องกันอุบัติเหตุ/บังคับใช้กฎหมาย</a:t>
          </a:r>
        </a:p>
      </dgm:t>
    </dgm:pt>
    <dgm:pt modelId="{3092752A-00F3-4C3A-8B94-A570F41EBD09}" type="parTrans" cxnId="{58EB232C-4610-4C20-BAD6-333E923EA572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48FDEAB4-4BF9-479F-88BB-1314AA2D1C9F}" type="sibTrans" cxnId="{58EB232C-4610-4C20-BAD6-333E923EA572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C591C5C0-A29D-4C3E-92AC-B52292DAE897}">
      <dgm:prSet phldrT="[Tex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th-TH" sz="1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หน่วยบริการยกกำลังสอง </a:t>
          </a:r>
          <a:r>
            <a:rPr lang="en-US" sz="1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4 </a:t>
          </a:r>
          <a:r>
            <a:rPr lang="th-TH" sz="1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สายทาง</a:t>
          </a:r>
          <a:endParaRPr lang="en-US" sz="1800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BA764A88-58FC-4156-845C-5BF000C51231}" type="parTrans" cxnId="{DDF5FC07-D342-45B2-B246-791306B15B62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690F7C72-1149-46BE-8A46-8E6357CF2415}" type="sibTrans" cxnId="{DDF5FC07-D342-45B2-B246-791306B15B62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DC87EF5C-8DFC-4AA5-A7F0-12606D8F0AA6}">
      <dgm:prSet phldrT="[Tex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pPr algn="l">
            <a:lnSpc>
              <a:spcPts val="1680"/>
            </a:lnSpc>
            <a:spcAft>
              <a:spcPts val="0"/>
            </a:spcAft>
          </a:pPr>
          <a:r>
            <a:rPr lang="th-TH" sz="15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บูรณาการกำลัง ทล., ตร.ภูธร</a:t>
          </a:r>
        </a:p>
        <a:p>
          <a:pPr algn="l">
            <a:lnSpc>
              <a:spcPts val="1680"/>
            </a:lnSpc>
            <a:spcAft>
              <a:spcPts val="0"/>
            </a:spcAft>
          </a:pPr>
          <a:r>
            <a:rPr lang="th-TH" sz="15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ประกาศช่องทางพิเศษ</a:t>
          </a:r>
          <a:endParaRPr lang="en-US" sz="1500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30988B0C-22A7-40AB-B28D-023ADAA425B6}" type="parTrans" cxnId="{2CC402F5-44F7-4CEF-B1C5-37B403FEA6F2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50A420D7-3A53-414F-8D7C-660017F1F064}" type="sibTrans" cxnId="{2CC402F5-44F7-4CEF-B1C5-37B403FEA6F2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D0DF763-9422-4B36-9C50-D490276B3B5B}">
      <dgm:prSet phldrT="[Tex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pPr>
            <a:lnSpc>
              <a:spcPts val="1320"/>
            </a:lnSpc>
            <a:spcAft>
              <a:spcPts val="0"/>
            </a:spcAft>
          </a:pPr>
          <a:r>
            <a:rPr lang="en-US" sz="1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GPS</a:t>
          </a:r>
          <a:r>
            <a:rPr lang="th-TH" sz="1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มั่นใจ</a:t>
          </a:r>
          <a:endParaRPr lang="en-US" sz="1800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  <a:p>
          <a:pPr>
            <a:lnSpc>
              <a:spcPts val="1320"/>
            </a:lnSpc>
            <a:spcAft>
              <a:spcPts val="0"/>
            </a:spcAft>
          </a:pPr>
          <a:r>
            <a:rPr lang="en-US" sz="1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Fix Speed Cam</a:t>
          </a:r>
          <a:endParaRPr lang="th-TH" sz="1600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76CBBDC1-54CD-4AE6-B736-9750E32482DA}" type="parTrans" cxnId="{1AE842FB-E9C1-4E95-9D93-2AABBB3AAC26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6A5AF035-C957-482F-A4E9-42FEAF30259A}" type="sibTrans" cxnId="{1AE842FB-E9C1-4E95-9D93-2AABBB3AAC26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FC69FD22-FD85-47CA-B43D-7F9BC1F60780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l">
            <a:lnSpc>
              <a:spcPts val="1680"/>
            </a:lnSpc>
            <a:spcAft>
              <a:spcPts val="0"/>
            </a:spcAft>
          </a:pPr>
          <a:r>
            <a:rPr lang="th-TH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กำหนดมาตรการป้องกันอุบัติเหตุใน</a:t>
          </a:r>
          <a:r>
            <a:rPr lang="en-US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Hotspot</a:t>
          </a:r>
        </a:p>
        <a:p>
          <a:pPr algn="l">
            <a:lnSpc>
              <a:spcPts val="1680"/>
            </a:lnSpc>
            <a:spcAft>
              <a:spcPts val="0"/>
            </a:spcAft>
          </a:pPr>
          <a:r>
            <a:rPr lang="th-TH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เตือน และสร้างเครือข่าย (</a:t>
          </a:r>
          <a:r>
            <a:rPr lang="en-US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1-16 </a:t>
          </a:r>
          <a:r>
            <a:rPr lang="th-TH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ธ.ค.)</a:t>
          </a:r>
        </a:p>
        <a:p>
          <a:pPr algn="l">
            <a:lnSpc>
              <a:spcPts val="1680"/>
            </a:lnSpc>
            <a:spcAft>
              <a:spcPts val="0"/>
            </a:spcAft>
          </a:pPr>
          <a:r>
            <a:rPr lang="th-TH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บังคับใช้เข้มข้น (</a:t>
          </a:r>
          <a:r>
            <a:rPr lang="en-US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17</a:t>
          </a:r>
          <a:r>
            <a:rPr lang="th-TH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ธ.ค.</a:t>
          </a:r>
          <a:r>
            <a:rPr lang="en-US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-4 </a:t>
          </a:r>
          <a:r>
            <a:rPr lang="th-TH" sz="1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ม.ค.)</a:t>
          </a:r>
        </a:p>
      </dgm:t>
    </dgm:pt>
    <dgm:pt modelId="{DBFAD50D-69A1-464F-8EA9-AB73144D6B80}" type="parTrans" cxnId="{51BEB230-1946-4A6A-961F-2A9B1C4F4767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AB4ACCD-6861-4411-AF6E-890D586C08A5}" type="sibTrans" cxnId="{51BEB230-1946-4A6A-961F-2A9B1C4F4767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4ADE7B1-71B1-4C05-B1BB-926A0B5AEB1C}">
      <dgm:prSet phldrT="[Text]" custT="1"/>
      <dgm:spPr/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th-TH" sz="16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เชื่อมโยงผู้ใช้ทาง ≥๑๐๐,๐๐๐ ราย</a:t>
          </a:r>
        </a:p>
      </dgm:t>
    </dgm:pt>
    <dgm:pt modelId="{C608A4A1-55BD-4B72-8EB0-987F719F5330}" type="parTrans" cxnId="{1EFEB262-3A02-4954-B209-575023053143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D92556D9-8F64-4DB0-8D15-6ABADB550C1E}" type="sibTrans" cxnId="{1EFEB262-3A02-4954-B209-575023053143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3A7652FB-3EAA-4F96-9970-1F9A3990E38E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th-TH" sz="16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ประชาสัมพันธ์</a:t>
          </a:r>
        </a:p>
      </dgm:t>
    </dgm:pt>
    <dgm:pt modelId="{0A678215-9648-4020-8D37-E260705CA4E2}" type="parTrans" cxnId="{4241FE7E-02B7-4F23-AF27-5F74B9878D8A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BC5928B4-EEBF-41E5-89B6-1E328219D433}" type="sibTrans" cxnId="{4241FE7E-02B7-4F23-AF27-5F74B9878D8A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26FFAC68-2BA3-4A1F-B0BD-6135866AAAEC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call center : 1193</a:t>
          </a:r>
          <a:endParaRPr lang="th-TH" sz="1800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DBF903B5-5AD3-4A95-A2F1-1BB9390969D4}" type="parTrans" cxnId="{2DFBCC33-B29E-4949-96D2-84F118BD136E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D456F4F5-3F9C-48FD-916D-C985D7B41AA4}" type="sibTrans" cxnId="{2DFBCC33-B29E-4949-96D2-84F118BD136E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210EF921-E9A0-4FB7-ACD2-AD37D33CD3CE}">
      <dgm:prSet phldrT="[Tex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th-TH" sz="1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เครือข่ายผู้ใช้ทาง (</a:t>
          </a:r>
          <a:r>
            <a:rPr lang="en-US" sz="1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Line@</a:t>
          </a:r>
          <a:r>
            <a:rPr lang="th-TH" sz="1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)</a:t>
          </a:r>
        </a:p>
      </dgm:t>
    </dgm:pt>
    <dgm:pt modelId="{2AA5CF1C-AF1E-48B2-A957-9950E6A78009}" type="parTrans" cxnId="{66A528B9-2B59-4C07-A1E0-1BB347AD824E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47B92B16-7F7A-49D6-8A70-527336ED276F}" type="sibTrans" cxnId="{66A528B9-2B59-4C07-A1E0-1BB347AD824E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2CC94B9E-B227-4938-BD11-B43966078E6D}">
      <dgm:prSet phldrT="[Text]" custT="1"/>
      <dgm:spPr/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th-TH" sz="1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บริหารงานทันสถานการณ์</a:t>
          </a:r>
        </a:p>
      </dgm:t>
    </dgm:pt>
    <dgm:pt modelId="{94297E3A-F592-46E3-8141-07811AB53408}" type="parTrans" cxnId="{BC65CE04-1EE8-4677-AF58-D08252A9C1B2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0C448F8-992D-4529-B5EF-F3F0B0C9E1E0}" type="sibTrans" cxnId="{BC65CE04-1EE8-4677-AF58-D08252A9C1B2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24023602-0B2A-45A9-A631-3CB66157C48D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th-TH" sz="1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ประเมินสถานการณ์ต่อเนื่อง</a:t>
          </a:r>
        </a:p>
      </dgm:t>
    </dgm:pt>
    <dgm:pt modelId="{2E3FB7C0-2B79-4A81-948F-9415325CD6C2}" type="parTrans" cxnId="{5F276D37-06FF-4990-A938-F482176B8741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0AA1094A-FD14-496C-AD53-A9D672BFEC77}" type="sibTrans" cxnId="{5F276D37-06FF-4990-A938-F482176B8741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76FD4097-928C-4A8F-B131-B16A81736893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16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CCCTV</a:t>
          </a:r>
          <a:r>
            <a:rPr lang="th-TH" sz="16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 ๔๕ จุดตามสายทาง</a:t>
          </a:r>
        </a:p>
      </dgm:t>
    </dgm:pt>
    <dgm:pt modelId="{2EE83F80-5686-4A1B-8CCC-9E5AD6C41DDA}" type="parTrans" cxnId="{25305CDA-D763-4792-BC93-21F6A32CA128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4CA2604C-D215-4818-8190-C9A41A9A8149}" type="sibTrans" cxnId="{25305CDA-D763-4792-BC93-21F6A32CA128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DB5ECAFF-A5A8-4F9B-B36E-26659EF91B0F}">
      <dgm:prSet phldrT="[Tex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th-TH" sz="1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ติดตามข้อมูลจากประชาขน(</a:t>
          </a:r>
          <a:r>
            <a:rPr lang="en-US" sz="1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Line@</a:t>
          </a:r>
          <a:r>
            <a:rPr lang="th-TH" sz="1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)</a:t>
          </a:r>
        </a:p>
      </dgm:t>
    </dgm:pt>
    <dgm:pt modelId="{CADEC02C-08EC-4101-A203-2FDF1A7AD18A}" type="parTrans" cxnId="{11022693-DFAF-4171-A6A3-25559C0BAD9E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E8B872B4-2CC7-409A-947F-3C711495E387}" type="sibTrans" cxnId="{11022693-DFAF-4171-A6A3-25559C0BAD9E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8F1FCA6A-5BD8-4285-9EFA-5CEE9B72414F}">
      <dgm:prSet phldrT="[Text]" custT="1"/>
      <dgm:spPr>
        <a:solidFill>
          <a:srgbClr val="7030A0">
            <a:alpha val="90000"/>
          </a:srgbClr>
        </a:solidFill>
      </dgm:spPr>
      <dgm:t>
        <a:bodyPr/>
        <a:lstStyle/>
        <a:p>
          <a:r>
            <a:rPr lang="th-TH" sz="18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หน่วยบริการยกกำลังสอง </a:t>
          </a:r>
          <a:r>
            <a:rPr lang="en-US" sz="18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4</a:t>
          </a:r>
          <a:r>
            <a:rPr lang="th-TH" sz="18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สายทางยกกำลังสาม</a:t>
          </a:r>
          <a:endParaRPr lang="en-US" sz="1800" b="1" dirty="0">
            <a:solidFill>
              <a:schemeClr val="bg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D255CB24-DD46-4BC6-90A0-390FBF149E22}" type="parTrans" cxnId="{0FBDDFBD-C1A2-4D75-A19E-FE2900EBEF68}">
      <dgm:prSet/>
      <dgm:spPr/>
      <dgm:t>
        <a:bodyPr/>
        <a:lstStyle/>
        <a:p>
          <a:endParaRPr lang="en-US"/>
        </a:p>
      </dgm:t>
    </dgm:pt>
    <dgm:pt modelId="{D6E679D8-FB0B-4F5A-95C5-8DFFE3E6A5C3}" type="sibTrans" cxnId="{0FBDDFBD-C1A2-4D75-A19E-FE2900EBEF68}">
      <dgm:prSet/>
      <dgm:spPr/>
      <dgm:t>
        <a:bodyPr/>
        <a:lstStyle/>
        <a:p>
          <a:endParaRPr lang="en-US"/>
        </a:p>
      </dgm:t>
    </dgm:pt>
    <dgm:pt modelId="{E9C4D452-B7B1-4DA3-A7E7-75DE55E23F1C}">
      <dgm:prSet phldrT="[Text]" custT="1"/>
      <dgm:spPr>
        <a:solidFill>
          <a:srgbClr val="7030A0">
            <a:alpha val="90000"/>
          </a:srgbClr>
        </a:solidFill>
      </dgm:spPr>
      <dgm:t>
        <a:bodyPr/>
        <a:lstStyle/>
        <a:p>
          <a:pPr algn="l">
            <a:lnSpc>
              <a:spcPts val="1680"/>
            </a:lnSpc>
            <a:spcAft>
              <a:spcPts val="0"/>
            </a:spcAft>
          </a:pPr>
          <a:r>
            <a:rPr lang="th-TH" sz="15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การเปิดช่องทางพิเศษ              ห้ามรถบรรทุกวิ่งในเส้นทาง          ทะลวงจุดติดขัด</a:t>
          </a:r>
          <a:endParaRPr lang="en-US" sz="1500" b="1" dirty="0">
            <a:solidFill>
              <a:schemeClr val="bg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5953A6A0-3228-41CB-8A43-E4AFE7053B5F}" type="parTrans" cxnId="{F6609F09-F0CB-4A3C-8CE2-1AECEFB21022}">
      <dgm:prSet/>
      <dgm:spPr/>
      <dgm:t>
        <a:bodyPr/>
        <a:lstStyle/>
        <a:p>
          <a:endParaRPr lang="en-US"/>
        </a:p>
      </dgm:t>
    </dgm:pt>
    <dgm:pt modelId="{A27A4D43-F4D3-483B-A2F5-059DC100386B}" type="sibTrans" cxnId="{F6609F09-F0CB-4A3C-8CE2-1AECEFB21022}">
      <dgm:prSet/>
      <dgm:spPr/>
      <dgm:t>
        <a:bodyPr/>
        <a:lstStyle/>
        <a:p>
          <a:endParaRPr lang="en-US"/>
        </a:p>
      </dgm:t>
    </dgm:pt>
    <dgm:pt modelId="{AB5A318F-82AC-4780-9F9A-8F9C36D7FD8E}">
      <dgm:prSet phldrT="[Text]" custT="1"/>
      <dgm:spPr>
        <a:solidFill>
          <a:srgbClr val="7030A0">
            <a:alpha val="90000"/>
          </a:srgbClr>
        </a:solidFill>
      </dgm:spPr>
      <dgm:t>
        <a:bodyPr/>
        <a:lstStyle/>
        <a:p>
          <a:pPr>
            <a:lnSpc>
              <a:spcPts val="1320"/>
            </a:lnSpc>
            <a:spcAft>
              <a:spcPts val="0"/>
            </a:spcAft>
          </a:pPr>
          <a:r>
            <a:rPr lang="en-US" sz="1600" b="1" baseline="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  Fix Speed Camera2</a:t>
          </a:r>
          <a:r>
            <a:rPr lang="th-TH" sz="1600" b="1" baseline="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โครงการหมวกนิรภัยจากใจตำรวจทางหลวง           โครงการง่วงไม่ขับกับ   แบรนด์ และ</a:t>
          </a:r>
          <a:r>
            <a:rPr lang="th-TH" sz="1600" b="1" baseline="0" dirty="0" err="1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เนส</a:t>
          </a:r>
          <a:r>
            <a:rPr lang="th-TH" sz="1600" b="1" baseline="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กาแฟ         โครงการสายทางเฝ้าระวัง</a:t>
          </a:r>
        </a:p>
      </dgm:t>
    </dgm:pt>
    <dgm:pt modelId="{19A57411-514A-4F3A-B6DD-F41134F2D6B1}" type="parTrans" cxnId="{8234A922-2D34-4AD8-BEFB-6811398FEFE3}">
      <dgm:prSet/>
      <dgm:spPr/>
      <dgm:t>
        <a:bodyPr/>
        <a:lstStyle/>
        <a:p>
          <a:endParaRPr lang="en-US"/>
        </a:p>
      </dgm:t>
    </dgm:pt>
    <dgm:pt modelId="{2F6225FA-8CE8-4550-A9D5-6EDE22C23F46}" type="sibTrans" cxnId="{8234A922-2D34-4AD8-BEFB-6811398FEFE3}">
      <dgm:prSet/>
      <dgm:spPr/>
      <dgm:t>
        <a:bodyPr/>
        <a:lstStyle/>
        <a:p>
          <a:endParaRPr lang="en-US"/>
        </a:p>
      </dgm:t>
    </dgm:pt>
    <dgm:pt modelId="{9795A5D5-41BF-40FA-9C52-EC317AF53B91}">
      <dgm:prSet phldrT="[Text]" custT="1"/>
      <dgm:spPr>
        <a:solidFill>
          <a:srgbClr val="7030A0">
            <a:alpha val="90000"/>
          </a:srgbClr>
        </a:solidFill>
      </dgm:spPr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th-TH" sz="18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 เชื่อมโยง </a:t>
          </a:r>
          <a:r>
            <a:rPr lang="en-US" sz="18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line@</a:t>
          </a:r>
          <a:r>
            <a:rPr lang="th-TH" sz="18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กับกิจกรรมปลอดภัย</a:t>
          </a:r>
        </a:p>
      </dgm:t>
    </dgm:pt>
    <dgm:pt modelId="{E4D9D0F2-03B6-4EF3-9F06-73832C2DDD77}" type="parTrans" cxnId="{2377D3B8-370B-4689-9E44-D3FB22D08738}">
      <dgm:prSet/>
      <dgm:spPr/>
      <dgm:t>
        <a:bodyPr/>
        <a:lstStyle/>
        <a:p>
          <a:endParaRPr lang="en-US"/>
        </a:p>
      </dgm:t>
    </dgm:pt>
    <dgm:pt modelId="{68677932-1056-4DE1-9512-989C47194481}" type="sibTrans" cxnId="{2377D3B8-370B-4689-9E44-D3FB22D08738}">
      <dgm:prSet/>
      <dgm:spPr/>
      <dgm:t>
        <a:bodyPr/>
        <a:lstStyle/>
        <a:p>
          <a:endParaRPr lang="en-US"/>
        </a:p>
      </dgm:t>
    </dgm:pt>
    <dgm:pt modelId="{4558C291-FECB-4839-B0AB-CA25D08EC928}">
      <dgm:prSet phldrT="[Text]" custT="1"/>
      <dgm:spPr>
        <a:solidFill>
          <a:srgbClr val="7030A0">
            <a:alpha val="90000"/>
          </a:srgbClr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VDO</a:t>
          </a:r>
          <a:r>
            <a:rPr lang="th-TH" sz="18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r>
            <a:rPr lang="en-US" sz="18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Conference </a:t>
          </a:r>
          <a:endParaRPr lang="th-TH" sz="1800" b="1" dirty="0">
            <a:solidFill>
              <a:schemeClr val="bg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50F5F8A7-4D01-4294-B2FF-9B2A277BFD43}" type="parTrans" cxnId="{D7838184-28EA-4643-8BFC-E7145BAF22CF}">
      <dgm:prSet/>
      <dgm:spPr/>
      <dgm:t>
        <a:bodyPr/>
        <a:lstStyle/>
        <a:p>
          <a:endParaRPr lang="en-US"/>
        </a:p>
      </dgm:t>
    </dgm:pt>
    <dgm:pt modelId="{C7B72BB4-B9FA-4C86-BB16-57E1CEA80D9C}" type="sibTrans" cxnId="{D7838184-28EA-4643-8BFC-E7145BAF22CF}">
      <dgm:prSet/>
      <dgm:spPr/>
      <dgm:t>
        <a:bodyPr/>
        <a:lstStyle/>
        <a:p>
          <a:endParaRPr lang="en-US"/>
        </a:p>
      </dgm:t>
    </dgm:pt>
    <dgm:pt modelId="{0B174139-ADB2-4B16-9C00-B6B4AE12CDEF}" type="pres">
      <dgm:prSet presAssocID="{96A73F80-0FC2-4B04-9AD9-48E1AC57EA5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3F2F55F-021F-4430-81F1-C06BA8680B12}" type="pres">
      <dgm:prSet presAssocID="{AE87D18C-EBD4-44B2-9E54-C9E4A89C50EA}" presName="horFlow" presStyleCnt="0"/>
      <dgm:spPr/>
    </dgm:pt>
    <dgm:pt modelId="{6CF26C59-062F-4048-83F3-6AA4E963D409}" type="pres">
      <dgm:prSet presAssocID="{AE87D18C-EBD4-44B2-9E54-C9E4A89C50EA}" presName="bigChev" presStyleLbl="node1" presStyleIdx="0" presStyleCnt="5" custScaleX="177781" custScaleY="198988" custLinFactNeighborX="39850"/>
      <dgm:spPr/>
    </dgm:pt>
    <dgm:pt modelId="{A8FFE846-0642-4C5E-94EF-BD3EFC3B33D7}" type="pres">
      <dgm:prSet presAssocID="{1274249D-3215-442C-AF74-0B60E37E098E}" presName="parTrans" presStyleCnt="0"/>
      <dgm:spPr/>
    </dgm:pt>
    <dgm:pt modelId="{C067B75E-6D31-4E47-9828-DA36CF723260}" type="pres">
      <dgm:prSet presAssocID="{7AA87E99-0BDE-4235-A0D8-45588120AF29}" presName="node" presStyleLbl="alignAccFollowNode1" presStyleIdx="0" presStyleCnt="20" custScaleX="234407" custScaleY="229399">
        <dgm:presLayoutVars>
          <dgm:bulletEnabled val="1"/>
        </dgm:presLayoutVars>
      </dgm:prSet>
      <dgm:spPr/>
    </dgm:pt>
    <dgm:pt modelId="{3C18F51F-AAE8-4744-8159-560EEBA80B0E}" type="pres">
      <dgm:prSet presAssocID="{EEB82871-FD6F-4E19-87D8-6D161A267D66}" presName="sibTrans" presStyleCnt="0"/>
      <dgm:spPr/>
    </dgm:pt>
    <dgm:pt modelId="{DE2B11AB-FA7A-4492-A405-3F4C9E81878C}" type="pres">
      <dgm:prSet presAssocID="{BFB8CA30-D2FD-4A9F-8E3C-F88960C4E5D6}" presName="node" presStyleLbl="alignAccFollowNode1" presStyleIdx="1" presStyleCnt="20" custScaleX="372209" custScaleY="313967" custLinFactNeighborX="-90262">
        <dgm:presLayoutVars>
          <dgm:bulletEnabled val="1"/>
        </dgm:presLayoutVars>
      </dgm:prSet>
      <dgm:spPr/>
    </dgm:pt>
    <dgm:pt modelId="{4A4A797E-E8FB-4EE9-97A1-3FAA03F6196F}" type="pres">
      <dgm:prSet presAssocID="{460BBACF-049B-43ED-B828-F1C348FC8057}" presName="sibTrans" presStyleCnt="0"/>
      <dgm:spPr/>
    </dgm:pt>
    <dgm:pt modelId="{B8D8AEA7-C69F-43C1-A0E5-FEBA855B5264}" type="pres">
      <dgm:prSet presAssocID="{C591C5C0-A29D-4C3E-92AC-B52292DAE897}" presName="node" presStyleLbl="alignAccFollowNode1" presStyleIdx="2" presStyleCnt="20" custScaleX="582533" custScaleY="234493" custLinFactNeighborX="-82966">
        <dgm:presLayoutVars>
          <dgm:bulletEnabled val="1"/>
        </dgm:presLayoutVars>
      </dgm:prSet>
      <dgm:spPr/>
    </dgm:pt>
    <dgm:pt modelId="{B2AB6D63-D550-4BA1-8F3D-37B3FA26D611}" type="pres">
      <dgm:prSet presAssocID="{690F7C72-1149-46BE-8A46-8E6357CF2415}" presName="sibTrans" presStyleCnt="0"/>
      <dgm:spPr/>
    </dgm:pt>
    <dgm:pt modelId="{5027468B-1E16-4B1D-83D1-8EEE7550F1EE}" type="pres">
      <dgm:prSet presAssocID="{8F1FCA6A-5BD8-4285-9EFA-5CEE9B72414F}" presName="node" presStyleLbl="alignAccFollowNode1" presStyleIdx="3" presStyleCnt="20" custScaleX="594915" custScaleY="313086" custLinFactX="-27591" custLinFactNeighborX="-100000">
        <dgm:presLayoutVars>
          <dgm:bulletEnabled val="1"/>
        </dgm:presLayoutVars>
      </dgm:prSet>
      <dgm:spPr/>
    </dgm:pt>
    <dgm:pt modelId="{3B82A68F-9962-4611-ABC4-2C85111852B1}" type="pres">
      <dgm:prSet presAssocID="{AE87D18C-EBD4-44B2-9E54-C9E4A89C50EA}" presName="vSp" presStyleCnt="0"/>
      <dgm:spPr/>
    </dgm:pt>
    <dgm:pt modelId="{15C87B19-4633-4C5A-B8ED-0D91177541F1}" type="pres">
      <dgm:prSet presAssocID="{D8442AF4-AF03-46F5-A9F0-C249D7F0017E}" presName="horFlow" presStyleCnt="0"/>
      <dgm:spPr/>
    </dgm:pt>
    <dgm:pt modelId="{A69DEEEE-16A3-4DD9-AAA6-EBBA46587B29}" type="pres">
      <dgm:prSet presAssocID="{D8442AF4-AF03-46F5-A9F0-C249D7F0017E}" presName="bigChev" presStyleLbl="node1" presStyleIdx="1" presStyleCnt="5" custScaleX="252960" custScaleY="263351" custLinFactNeighborX="-39510" custLinFactNeighborY="2487"/>
      <dgm:spPr/>
    </dgm:pt>
    <dgm:pt modelId="{0F22151D-4401-44C2-86B8-56272BCBF862}" type="pres">
      <dgm:prSet presAssocID="{1AB2B918-FA17-4041-BD7C-79E446248EA6}" presName="parTrans" presStyleCnt="0"/>
      <dgm:spPr/>
    </dgm:pt>
    <dgm:pt modelId="{82578ECB-07A5-4A98-8428-ED74AA1DC063}" type="pres">
      <dgm:prSet presAssocID="{16562952-96B0-444D-82FD-1D8E9A092890}" presName="node" presStyleLbl="alignAccFollowNode1" presStyleIdx="4" presStyleCnt="20" custScaleX="271824" custScaleY="334365" custLinFactX="-27817" custLinFactNeighborX="-100000" custLinFactNeighborY="11534">
        <dgm:presLayoutVars>
          <dgm:bulletEnabled val="1"/>
        </dgm:presLayoutVars>
      </dgm:prSet>
      <dgm:spPr/>
    </dgm:pt>
    <dgm:pt modelId="{5D21B63C-51B1-479A-B383-39829608120D}" type="pres">
      <dgm:prSet presAssocID="{123C74C9-BDEB-449D-9F0E-935197FB16BC}" presName="sibTrans" presStyleCnt="0"/>
      <dgm:spPr/>
    </dgm:pt>
    <dgm:pt modelId="{7B3D03EE-98F1-4A68-B3D2-6B42C4002AE0}" type="pres">
      <dgm:prSet presAssocID="{56DB2249-6ADB-412B-A7AC-0F91D889CBFC}" presName="node" presStyleLbl="alignAccFollowNode1" presStyleIdx="5" presStyleCnt="20" custScaleX="607150" custScaleY="409826" custLinFactX="-83516" custLinFactNeighborX="-100000" custLinFactNeighborY="5865">
        <dgm:presLayoutVars>
          <dgm:bulletEnabled val="1"/>
        </dgm:presLayoutVars>
      </dgm:prSet>
      <dgm:spPr/>
    </dgm:pt>
    <dgm:pt modelId="{B42B877D-BA5A-434D-BB2D-7FAEAF29BED8}" type="pres">
      <dgm:prSet presAssocID="{E23FCA09-4664-42C9-B9CA-34DECA8915F0}" presName="sibTrans" presStyleCnt="0"/>
      <dgm:spPr/>
    </dgm:pt>
    <dgm:pt modelId="{4B4983A9-2C64-4C75-B06E-DCDB4B1792CE}" type="pres">
      <dgm:prSet presAssocID="{DC87EF5C-8DFC-4AA5-A7F0-12606D8F0AA6}" presName="node" presStyleLbl="alignAccFollowNode1" presStyleIdx="6" presStyleCnt="20" custScaleX="424681" custScaleY="252203" custLinFactX="-90259" custLinFactNeighborX="-100000" custLinFactNeighborY="680">
        <dgm:presLayoutVars>
          <dgm:bulletEnabled val="1"/>
        </dgm:presLayoutVars>
      </dgm:prSet>
      <dgm:spPr/>
    </dgm:pt>
    <dgm:pt modelId="{9E91C7AC-FB78-4319-B597-AB33CE5DAB34}" type="pres">
      <dgm:prSet presAssocID="{50A420D7-3A53-414F-8D7C-660017F1F064}" presName="sibTrans" presStyleCnt="0"/>
      <dgm:spPr/>
    </dgm:pt>
    <dgm:pt modelId="{1B6DD083-A4B7-4722-BF01-89D6F22CA34C}" type="pres">
      <dgm:prSet presAssocID="{E9C4D452-B7B1-4DA3-A7E7-75DE55E23F1C}" presName="node" presStyleLbl="alignAccFollowNode1" presStyleIdx="7" presStyleCnt="20" custScaleX="430082" custScaleY="381945" custLinFactX="-99938" custLinFactNeighborX="-100000">
        <dgm:presLayoutVars>
          <dgm:bulletEnabled val="1"/>
        </dgm:presLayoutVars>
      </dgm:prSet>
      <dgm:spPr/>
    </dgm:pt>
    <dgm:pt modelId="{A4C6C558-9369-4982-A990-061DD1679DF7}" type="pres">
      <dgm:prSet presAssocID="{D8442AF4-AF03-46F5-A9F0-C249D7F0017E}" presName="vSp" presStyleCnt="0"/>
      <dgm:spPr/>
    </dgm:pt>
    <dgm:pt modelId="{CB8A9F6E-7036-44F2-AC02-2EA2116FAA60}" type="pres">
      <dgm:prSet presAssocID="{24D91752-6C7D-4C67-93F5-26A6C75B6044}" presName="horFlow" presStyleCnt="0"/>
      <dgm:spPr/>
    </dgm:pt>
    <dgm:pt modelId="{8882032C-4298-443B-B6B5-E29F2C9748FE}" type="pres">
      <dgm:prSet presAssocID="{24D91752-6C7D-4C67-93F5-26A6C75B6044}" presName="bigChev" presStyleLbl="node1" presStyleIdx="2" presStyleCnt="5" custScaleX="256307" custScaleY="315294" custLinFactNeighborX="5512" custLinFactNeighborY="163"/>
      <dgm:spPr/>
    </dgm:pt>
    <dgm:pt modelId="{8D5F53D8-B82D-480F-A436-CE093BC8DDEE}" type="pres">
      <dgm:prSet presAssocID="{3092752A-00F3-4C3A-8B94-A570F41EBD09}" presName="parTrans" presStyleCnt="0"/>
      <dgm:spPr/>
    </dgm:pt>
    <dgm:pt modelId="{5664FCDA-ABE7-42AF-8279-349F294F4206}" type="pres">
      <dgm:prSet presAssocID="{15D8F67A-A473-438C-852C-094E7F0AF276}" presName="node" presStyleLbl="alignAccFollowNode1" presStyleIdx="8" presStyleCnt="20" custScaleX="252114" custScaleY="269152" custLinFactNeighborX="-95255">
        <dgm:presLayoutVars>
          <dgm:bulletEnabled val="1"/>
        </dgm:presLayoutVars>
      </dgm:prSet>
      <dgm:spPr/>
    </dgm:pt>
    <dgm:pt modelId="{2A6F5B13-9089-4429-9CBE-523E6F0EDEA0}" type="pres">
      <dgm:prSet presAssocID="{48FDEAB4-4BF9-479F-88BB-1314AA2D1C9F}" presName="sibTrans" presStyleCnt="0"/>
      <dgm:spPr/>
    </dgm:pt>
    <dgm:pt modelId="{A259CDFD-2FDC-45A4-BC27-20F5F59E991F}" type="pres">
      <dgm:prSet presAssocID="{FC69FD22-FD85-47CA-B43D-7F9BC1F60780}" presName="node" presStyleLbl="alignAccFollowNode1" presStyleIdx="9" presStyleCnt="20" custScaleX="636630" custScaleY="318171" custLinFactX="-24271" custLinFactNeighborX="-100000" custLinFactNeighborY="-541">
        <dgm:presLayoutVars>
          <dgm:bulletEnabled val="1"/>
        </dgm:presLayoutVars>
      </dgm:prSet>
      <dgm:spPr/>
    </dgm:pt>
    <dgm:pt modelId="{0D71AC7B-3E31-47F9-B154-A2BCBFAEBB42}" type="pres">
      <dgm:prSet presAssocID="{9AB4ACCD-6861-4411-AF6E-890D586C08A5}" presName="sibTrans" presStyleCnt="0"/>
      <dgm:spPr/>
    </dgm:pt>
    <dgm:pt modelId="{1C3AD388-727F-4F3B-818B-DF18C746A43F}" type="pres">
      <dgm:prSet presAssocID="{9D0DF763-9422-4B36-9C50-D490276B3B5B}" presName="node" presStyleLbl="alignAccFollowNode1" presStyleIdx="10" presStyleCnt="20" custScaleX="391568" custScaleY="342573" custLinFactX="-47684" custLinFactNeighborX="-100000">
        <dgm:presLayoutVars>
          <dgm:bulletEnabled val="1"/>
        </dgm:presLayoutVars>
      </dgm:prSet>
      <dgm:spPr/>
    </dgm:pt>
    <dgm:pt modelId="{2D19C9B2-077C-4CC1-85FD-45F50962D848}" type="pres">
      <dgm:prSet presAssocID="{6A5AF035-C957-482F-A4E9-42FEAF30259A}" presName="sibTrans" presStyleCnt="0"/>
      <dgm:spPr/>
    </dgm:pt>
    <dgm:pt modelId="{830D0BFC-BC10-4C78-8958-74BA3049849C}" type="pres">
      <dgm:prSet presAssocID="{AB5A318F-82AC-4780-9F9A-8F9C36D7FD8E}" presName="node" presStyleLbl="alignAccFollowNode1" presStyleIdx="11" presStyleCnt="20" custScaleX="462448" custScaleY="481005" custLinFactX="-82349" custLinFactNeighborX="-100000">
        <dgm:presLayoutVars>
          <dgm:bulletEnabled val="1"/>
        </dgm:presLayoutVars>
      </dgm:prSet>
      <dgm:spPr/>
    </dgm:pt>
    <dgm:pt modelId="{BF2135C6-D78D-4CA4-977E-662354FA6CFF}" type="pres">
      <dgm:prSet presAssocID="{24D91752-6C7D-4C67-93F5-26A6C75B6044}" presName="vSp" presStyleCnt="0"/>
      <dgm:spPr/>
    </dgm:pt>
    <dgm:pt modelId="{C30E392F-CC38-435B-B970-FECD2FF1E63E}" type="pres">
      <dgm:prSet presAssocID="{94ADE7B1-71B1-4C05-B1BB-926A0B5AEB1C}" presName="horFlow" presStyleCnt="0"/>
      <dgm:spPr/>
    </dgm:pt>
    <dgm:pt modelId="{34D12302-A5BC-4D8F-8E3C-9B8F59DB61F8}" type="pres">
      <dgm:prSet presAssocID="{94ADE7B1-71B1-4C05-B1BB-926A0B5AEB1C}" presName="bigChev" presStyleLbl="node1" presStyleIdx="3" presStyleCnt="5" custScaleX="295273" custScaleY="263592"/>
      <dgm:spPr/>
    </dgm:pt>
    <dgm:pt modelId="{75B8D105-00C1-4088-9EBB-8E6126C22E34}" type="pres">
      <dgm:prSet presAssocID="{0A678215-9648-4020-8D37-E260705CA4E2}" presName="parTrans" presStyleCnt="0"/>
      <dgm:spPr/>
    </dgm:pt>
    <dgm:pt modelId="{E5E38C64-7C10-472F-88EE-E4E3460B973D}" type="pres">
      <dgm:prSet presAssocID="{3A7652FB-3EAA-4F96-9970-1F9A3990E38E}" presName="node" presStyleLbl="alignAccFollowNode1" presStyleIdx="12" presStyleCnt="20" custScaleX="254009" custScaleY="149588">
        <dgm:presLayoutVars>
          <dgm:bulletEnabled val="1"/>
        </dgm:presLayoutVars>
      </dgm:prSet>
      <dgm:spPr/>
    </dgm:pt>
    <dgm:pt modelId="{9CB18C5D-DED6-4004-9B76-FE12F73F567C}" type="pres">
      <dgm:prSet presAssocID="{BC5928B4-EEBF-41E5-89B6-1E328219D433}" presName="sibTrans" presStyleCnt="0"/>
      <dgm:spPr/>
    </dgm:pt>
    <dgm:pt modelId="{231C3652-CE5E-4439-9B6E-CBADF47DD8A6}" type="pres">
      <dgm:prSet presAssocID="{26FFAC68-2BA3-4A1F-B0BD-6135866AAAEC}" presName="node" presStyleLbl="alignAccFollowNode1" presStyleIdx="13" presStyleCnt="20" custScaleX="428856" custScaleY="205585">
        <dgm:presLayoutVars>
          <dgm:bulletEnabled val="1"/>
        </dgm:presLayoutVars>
      </dgm:prSet>
      <dgm:spPr/>
    </dgm:pt>
    <dgm:pt modelId="{023CF91C-12A7-4EAD-8C49-D17EE0DA1A84}" type="pres">
      <dgm:prSet presAssocID="{D456F4F5-3F9C-48FD-916D-C985D7B41AA4}" presName="sibTrans" presStyleCnt="0"/>
      <dgm:spPr/>
    </dgm:pt>
    <dgm:pt modelId="{5A8768E5-C7D9-4A17-BEF4-30B1B5CC1847}" type="pres">
      <dgm:prSet presAssocID="{210EF921-E9A0-4FB7-ACD2-AD37D33CD3CE}" presName="node" presStyleLbl="alignAccFollowNode1" presStyleIdx="14" presStyleCnt="20" custScaleX="403305" custScaleY="275161" custLinFactNeighborX="-31089">
        <dgm:presLayoutVars>
          <dgm:bulletEnabled val="1"/>
        </dgm:presLayoutVars>
      </dgm:prSet>
      <dgm:spPr/>
    </dgm:pt>
    <dgm:pt modelId="{783DDDE2-B2AE-41C7-AC08-E330019470AA}" type="pres">
      <dgm:prSet presAssocID="{47B92B16-7F7A-49D6-8A70-527336ED276F}" presName="sibTrans" presStyleCnt="0"/>
      <dgm:spPr/>
    </dgm:pt>
    <dgm:pt modelId="{6C98E7AD-E0BA-40E3-B8C9-517F59B030ED}" type="pres">
      <dgm:prSet presAssocID="{9795A5D5-41BF-40FA-9C52-EC317AF53B91}" presName="node" presStyleLbl="alignAccFollowNode1" presStyleIdx="15" presStyleCnt="20" custScaleX="414914" custScaleY="290362">
        <dgm:presLayoutVars>
          <dgm:bulletEnabled val="1"/>
        </dgm:presLayoutVars>
      </dgm:prSet>
      <dgm:spPr/>
    </dgm:pt>
    <dgm:pt modelId="{311F9372-5C8D-4B57-94AC-EB9C69B5D16F}" type="pres">
      <dgm:prSet presAssocID="{94ADE7B1-71B1-4C05-B1BB-926A0B5AEB1C}" presName="vSp" presStyleCnt="0"/>
      <dgm:spPr/>
    </dgm:pt>
    <dgm:pt modelId="{8A878BD1-4707-4A8A-B93D-8ADA521E5B7A}" type="pres">
      <dgm:prSet presAssocID="{2CC94B9E-B227-4938-BD11-B43966078E6D}" presName="horFlow" presStyleCnt="0"/>
      <dgm:spPr/>
    </dgm:pt>
    <dgm:pt modelId="{115A2D18-B879-48DC-8D31-26E745793033}" type="pres">
      <dgm:prSet presAssocID="{2CC94B9E-B227-4938-BD11-B43966078E6D}" presName="bigChev" presStyleLbl="node1" presStyleIdx="4" presStyleCnt="5" custScaleX="251658" custScaleY="197345"/>
      <dgm:spPr/>
    </dgm:pt>
    <dgm:pt modelId="{A571E227-80DF-4EA5-B76D-F4AA0042BA70}" type="pres">
      <dgm:prSet presAssocID="{2E3FB7C0-2B79-4A81-948F-9415325CD6C2}" presName="parTrans" presStyleCnt="0"/>
      <dgm:spPr/>
    </dgm:pt>
    <dgm:pt modelId="{827F0661-0F0A-42F1-87D4-293564B6663A}" type="pres">
      <dgm:prSet presAssocID="{24023602-0B2A-45A9-A631-3CB66157C48D}" presName="node" presStyleLbl="alignAccFollowNode1" presStyleIdx="16" presStyleCnt="20" custScaleX="411256" custScaleY="237245" custLinFactNeighborX="23225">
        <dgm:presLayoutVars>
          <dgm:bulletEnabled val="1"/>
        </dgm:presLayoutVars>
      </dgm:prSet>
      <dgm:spPr/>
    </dgm:pt>
    <dgm:pt modelId="{1D905C1E-D802-4287-8C6E-A937104B7F60}" type="pres">
      <dgm:prSet presAssocID="{0AA1094A-FD14-496C-AD53-A9D672BFEC77}" presName="sibTrans" presStyleCnt="0"/>
      <dgm:spPr/>
    </dgm:pt>
    <dgm:pt modelId="{439948D6-239F-48A0-8C9C-F8E3C5116329}" type="pres">
      <dgm:prSet presAssocID="{76FD4097-928C-4A8F-B131-B16A81736893}" presName="node" presStyleLbl="alignAccFollowNode1" presStyleIdx="17" presStyleCnt="20" custScaleX="375769" custScaleY="237575" custLinFactX="4098" custLinFactNeighborX="100000">
        <dgm:presLayoutVars>
          <dgm:bulletEnabled val="1"/>
        </dgm:presLayoutVars>
      </dgm:prSet>
      <dgm:spPr/>
    </dgm:pt>
    <dgm:pt modelId="{89C2DEED-1517-4B00-95F7-7D4CA3F71DB8}" type="pres">
      <dgm:prSet presAssocID="{4CA2604C-D215-4818-8190-C9A41A9A8149}" presName="sibTrans" presStyleCnt="0"/>
      <dgm:spPr/>
    </dgm:pt>
    <dgm:pt modelId="{3FBFF7C8-AF31-45D0-A36F-0F949640FA8D}" type="pres">
      <dgm:prSet presAssocID="{DB5ECAFF-A5A8-4F9B-B36E-26659EF91B0F}" presName="node" presStyleLbl="alignAccFollowNode1" presStyleIdx="18" presStyleCnt="20" custScaleX="482995" custScaleY="274459" custLinFactX="21756" custLinFactNeighborX="100000">
        <dgm:presLayoutVars>
          <dgm:bulletEnabled val="1"/>
        </dgm:presLayoutVars>
      </dgm:prSet>
      <dgm:spPr/>
    </dgm:pt>
    <dgm:pt modelId="{96405C8B-28B2-4FF1-8DA5-5DA110CD02F7}" type="pres">
      <dgm:prSet presAssocID="{E8B872B4-2CC7-409A-947F-3C711495E387}" presName="sibTrans" presStyleCnt="0"/>
      <dgm:spPr/>
    </dgm:pt>
    <dgm:pt modelId="{55291C42-C153-4630-B8AF-85AC3B6D3DBE}" type="pres">
      <dgm:prSet presAssocID="{4558C291-FECB-4839-B0AB-CA25D08EC928}" presName="node" presStyleLbl="alignAccFollowNode1" presStyleIdx="19" presStyleCnt="20" custScaleX="334718" custScaleY="190959" custLinFactX="21893" custLinFactNeighborX="100000">
        <dgm:presLayoutVars>
          <dgm:bulletEnabled val="1"/>
        </dgm:presLayoutVars>
      </dgm:prSet>
      <dgm:spPr/>
    </dgm:pt>
  </dgm:ptLst>
  <dgm:cxnLst>
    <dgm:cxn modelId="{BC65CE04-1EE8-4677-AF58-D08252A9C1B2}" srcId="{96A73F80-0FC2-4B04-9AD9-48E1AC57EA5E}" destId="{2CC94B9E-B227-4938-BD11-B43966078E6D}" srcOrd="4" destOrd="0" parTransId="{94297E3A-F592-46E3-8141-07811AB53408}" sibTransId="{90C448F8-992D-4529-B5EF-F3F0B0C9E1E0}"/>
    <dgm:cxn modelId="{DDF5FC07-D342-45B2-B246-791306B15B62}" srcId="{AE87D18C-EBD4-44B2-9E54-C9E4A89C50EA}" destId="{C591C5C0-A29D-4C3E-92AC-B52292DAE897}" srcOrd="2" destOrd="0" parTransId="{BA764A88-58FC-4156-845C-5BF000C51231}" sibTransId="{690F7C72-1149-46BE-8A46-8E6357CF2415}"/>
    <dgm:cxn modelId="{F6609F09-F0CB-4A3C-8CE2-1AECEFB21022}" srcId="{D8442AF4-AF03-46F5-A9F0-C249D7F0017E}" destId="{E9C4D452-B7B1-4DA3-A7E7-75DE55E23F1C}" srcOrd="3" destOrd="0" parTransId="{5953A6A0-3228-41CB-8A43-E4AFE7053B5F}" sibTransId="{A27A4D43-F4D3-483B-A2F5-059DC100386B}"/>
    <dgm:cxn modelId="{C1CD1B1C-C70F-4B98-AFBF-67821BF60B0B}" type="presOf" srcId="{3A7652FB-3EAA-4F96-9970-1F9A3990E38E}" destId="{E5E38C64-7C10-472F-88EE-E4E3460B973D}" srcOrd="0" destOrd="0" presId="urn:microsoft.com/office/officeart/2005/8/layout/lProcess3"/>
    <dgm:cxn modelId="{8234A922-2D34-4AD8-BEFB-6811398FEFE3}" srcId="{24D91752-6C7D-4C67-93F5-26A6C75B6044}" destId="{AB5A318F-82AC-4780-9F9A-8F9C36D7FD8E}" srcOrd="3" destOrd="0" parTransId="{19A57411-514A-4F3A-B6DD-F41134F2D6B1}" sibTransId="{2F6225FA-8CE8-4550-A9D5-6EDE22C23F46}"/>
    <dgm:cxn modelId="{BD56BD22-B8E5-40B9-BD4D-97EB226057F9}" type="presOf" srcId="{96A73F80-0FC2-4B04-9AD9-48E1AC57EA5E}" destId="{0B174139-ADB2-4B16-9C00-B6B4AE12CDEF}" srcOrd="0" destOrd="0" presId="urn:microsoft.com/office/officeart/2005/8/layout/lProcess3"/>
    <dgm:cxn modelId="{ED8D1F29-7634-4355-A06D-3AB93869E791}" type="presOf" srcId="{D8442AF4-AF03-46F5-A9F0-C249D7F0017E}" destId="{A69DEEEE-16A3-4DD9-AAA6-EBBA46587B29}" srcOrd="0" destOrd="0" presId="urn:microsoft.com/office/officeart/2005/8/layout/lProcess3"/>
    <dgm:cxn modelId="{1A381C2C-700A-412C-9B46-0ECFF7F480DC}" type="presOf" srcId="{2CC94B9E-B227-4938-BD11-B43966078E6D}" destId="{115A2D18-B879-48DC-8D31-26E745793033}" srcOrd="0" destOrd="0" presId="urn:microsoft.com/office/officeart/2005/8/layout/lProcess3"/>
    <dgm:cxn modelId="{58EB232C-4610-4C20-BAD6-333E923EA572}" srcId="{24D91752-6C7D-4C67-93F5-26A6C75B6044}" destId="{15D8F67A-A473-438C-852C-094E7F0AF276}" srcOrd="0" destOrd="0" parTransId="{3092752A-00F3-4C3A-8B94-A570F41EBD09}" sibTransId="{48FDEAB4-4BF9-479F-88BB-1314AA2D1C9F}"/>
    <dgm:cxn modelId="{696EA530-E52B-4713-B858-1C84372FB094}" type="presOf" srcId="{DC87EF5C-8DFC-4AA5-A7F0-12606D8F0AA6}" destId="{4B4983A9-2C64-4C75-B06E-DCDB4B1792CE}" srcOrd="0" destOrd="0" presId="urn:microsoft.com/office/officeart/2005/8/layout/lProcess3"/>
    <dgm:cxn modelId="{51BEB230-1946-4A6A-961F-2A9B1C4F4767}" srcId="{24D91752-6C7D-4C67-93F5-26A6C75B6044}" destId="{FC69FD22-FD85-47CA-B43D-7F9BC1F60780}" srcOrd="1" destOrd="0" parTransId="{DBFAD50D-69A1-464F-8EA9-AB73144D6B80}" sibTransId="{9AB4ACCD-6861-4411-AF6E-890D586C08A5}"/>
    <dgm:cxn modelId="{2DFBCC33-B29E-4949-96D2-84F118BD136E}" srcId="{94ADE7B1-71B1-4C05-B1BB-926A0B5AEB1C}" destId="{26FFAC68-2BA3-4A1F-B0BD-6135866AAAEC}" srcOrd="1" destOrd="0" parTransId="{DBF903B5-5AD3-4A95-A2F1-1BB9390969D4}" sibTransId="{D456F4F5-3F9C-48FD-916D-C985D7B41AA4}"/>
    <dgm:cxn modelId="{5F276D37-06FF-4990-A938-F482176B8741}" srcId="{2CC94B9E-B227-4938-BD11-B43966078E6D}" destId="{24023602-0B2A-45A9-A631-3CB66157C48D}" srcOrd="0" destOrd="0" parTransId="{2E3FB7C0-2B79-4A81-948F-9415325CD6C2}" sibTransId="{0AA1094A-FD14-496C-AD53-A9D672BFEC77}"/>
    <dgm:cxn modelId="{132F0F3E-9422-4994-8245-D4529799888D}" srcId="{96A73F80-0FC2-4B04-9AD9-48E1AC57EA5E}" destId="{AE87D18C-EBD4-44B2-9E54-C9E4A89C50EA}" srcOrd="0" destOrd="0" parTransId="{2D6000B9-52AB-429C-996D-BAADAAD0B3D1}" sibTransId="{377BACE8-D941-45D8-B4B7-DC8CF7AD921A}"/>
    <dgm:cxn modelId="{221EA03F-4C3B-48BE-B688-7B42E0C687A6}" type="presOf" srcId="{9D0DF763-9422-4B36-9C50-D490276B3B5B}" destId="{1C3AD388-727F-4F3B-818B-DF18C746A43F}" srcOrd="0" destOrd="0" presId="urn:microsoft.com/office/officeart/2005/8/layout/lProcess3"/>
    <dgm:cxn modelId="{8972045F-80F1-4644-8F50-A5CE6D3F72F9}" type="presOf" srcId="{76FD4097-928C-4A8F-B131-B16A81736893}" destId="{439948D6-239F-48A0-8C9C-F8E3C5116329}" srcOrd="0" destOrd="0" presId="urn:microsoft.com/office/officeart/2005/8/layout/lProcess3"/>
    <dgm:cxn modelId="{E2083C61-1FC2-42E1-81EE-71B2C2FF84F1}" type="presOf" srcId="{8F1FCA6A-5BD8-4285-9EFA-5CEE9B72414F}" destId="{5027468B-1E16-4B1D-83D1-8EEE7550F1EE}" srcOrd="0" destOrd="0" presId="urn:microsoft.com/office/officeart/2005/8/layout/lProcess3"/>
    <dgm:cxn modelId="{1EFEB262-3A02-4954-B209-575023053143}" srcId="{96A73F80-0FC2-4B04-9AD9-48E1AC57EA5E}" destId="{94ADE7B1-71B1-4C05-B1BB-926A0B5AEB1C}" srcOrd="3" destOrd="0" parTransId="{C608A4A1-55BD-4B72-8EB0-987F719F5330}" sibTransId="{D92556D9-8F64-4DB0-8D15-6ABADB550C1E}"/>
    <dgm:cxn modelId="{86B57544-CC0A-4E1E-99E4-1B6E9CA62AEF}" type="presOf" srcId="{AB5A318F-82AC-4780-9F9A-8F9C36D7FD8E}" destId="{830D0BFC-BC10-4C78-8958-74BA3049849C}" srcOrd="0" destOrd="0" presId="urn:microsoft.com/office/officeart/2005/8/layout/lProcess3"/>
    <dgm:cxn modelId="{985CD46A-0F66-4B7F-94F0-6B4A5532AB64}" type="presOf" srcId="{26FFAC68-2BA3-4A1F-B0BD-6135866AAAEC}" destId="{231C3652-CE5E-4439-9B6E-CBADF47DD8A6}" srcOrd="0" destOrd="0" presId="urn:microsoft.com/office/officeart/2005/8/layout/lProcess3"/>
    <dgm:cxn modelId="{7ABC216F-F344-4F30-BC2F-0805BAB1E9E5}" srcId="{D8442AF4-AF03-46F5-A9F0-C249D7F0017E}" destId="{16562952-96B0-444D-82FD-1D8E9A092890}" srcOrd="0" destOrd="0" parTransId="{1AB2B918-FA17-4041-BD7C-79E446248EA6}" sibTransId="{123C74C9-BDEB-449D-9F0E-935197FB16BC}"/>
    <dgm:cxn modelId="{E666B351-A37B-4365-B991-4D121C90C789}" type="presOf" srcId="{E9C4D452-B7B1-4DA3-A7E7-75DE55E23F1C}" destId="{1B6DD083-A4B7-4722-BF01-89D6F22CA34C}" srcOrd="0" destOrd="0" presId="urn:microsoft.com/office/officeart/2005/8/layout/lProcess3"/>
    <dgm:cxn modelId="{7B2D6654-DDD1-4BD5-A624-DD18AB8D2B54}" type="presOf" srcId="{C591C5C0-A29D-4C3E-92AC-B52292DAE897}" destId="{B8D8AEA7-C69F-43C1-A0E5-FEBA855B5264}" srcOrd="0" destOrd="0" presId="urn:microsoft.com/office/officeart/2005/8/layout/lProcess3"/>
    <dgm:cxn modelId="{5C1B6F74-4DAE-4F24-8EDE-1EB8DAB7AD20}" type="presOf" srcId="{4558C291-FECB-4839-B0AB-CA25D08EC928}" destId="{55291C42-C153-4630-B8AF-85AC3B6D3DBE}" srcOrd="0" destOrd="0" presId="urn:microsoft.com/office/officeart/2005/8/layout/lProcess3"/>
    <dgm:cxn modelId="{1C038956-4063-4FB1-9178-2F0E4C506908}" type="presOf" srcId="{FC69FD22-FD85-47CA-B43D-7F9BC1F60780}" destId="{A259CDFD-2FDC-45A4-BC27-20F5F59E991F}" srcOrd="0" destOrd="0" presId="urn:microsoft.com/office/officeart/2005/8/layout/lProcess3"/>
    <dgm:cxn modelId="{4241FE7E-02B7-4F23-AF27-5F74B9878D8A}" srcId="{94ADE7B1-71B1-4C05-B1BB-926A0B5AEB1C}" destId="{3A7652FB-3EAA-4F96-9970-1F9A3990E38E}" srcOrd="0" destOrd="0" parTransId="{0A678215-9648-4020-8D37-E260705CA4E2}" sibTransId="{BC5928B4-EEBF-41E5-89B6-1E328219D433}"/>
    <dgm:cxn modelId="{69BA8680-3F6E-4652-8DD9-C9CF9B6256E0}" type="presOf" srcId="{9795A5D5-41BF-40FA-9C52-EC317AF53B91}" destId="{6C98E7AD-E0BA-40E3-B8C9-517F59B030ED}" srcOrd="0" destOrd="0" presId="urn:microsoft.com/office/officeart/2005/8/layout/lProcess3"/>
    <dgm:cxn modelId="{0409C582-51EF-428C-B730-0A4E1A68F47C}" type="presOf" srcId="{210EF921-E9A0-4FB7-ACD2-AD37D33CD3CE}" destId="{5A8768E5-C7D9-4A17-BEF4-30B1B5CC1847}" srcOrd="0" destOrd="0" presId="urn:microsoft.com/office/officeart/2005/8/layout/lProcess3"/>
    <dgm:cxn modelId="{D7838184-28EA-4643-8BFC-E7145BAF22CF}" srcId="{2CC94B9E-B227-4938-BD11-B43966078E6D}" destId="{4558C291-FECB-4839-B0AB-CA25D08EC928}" srcOrd="3" destOrd="0" parTransId="{50F5F8A7-4D01-4294-B2FF-9B2A277BFD43}" sibTransId="{C7B72BB4-B9FA-4C86-BB16-57E1CEA80D9C}"/>
    <dgm:cxn modelId="{0B995E85-2C5D-46B5-BCF5-3352264E5072}" type="presOf" srcId="{16562952-96B0-444D-82FD-1D8E9A092890}" destId="{82578ECB-07A5-4A98-8428-ED74AA1DC063}" srcOrd="0" destOrd="0" presId="urn:microsoft.com/office/officeart/2005/8/layout/lProcess3"/>
    <dgm:cxn modelId="{8F604C8B-35BF-48E7-ACFD-99E53E2A7E5E}" type="presOf" srcId="{24023602-0B2A-45A9-A631-3CB66157C48D}" destId="{827F0661-0F0A-42F1-87D4-293564B6663A}" srcOrd="0" destOrd="0" presId="urn:microsoft.com/office/officeart/2005/8/layout/lProcess3"/>
    <dgm:cxn modelId="{FCFE0F92-7B99-4BE1-914D-610A7876EA32}" type="presOf" srcId="{56DB2249-6ADB-412B-A7AC-0F91D889CBFC}" destId="{7B3D03EE-98F1-4A68-B3D2-6B42C4002AE0}" srcOrd="0" destOrd="0" presId="urn:microsoft.com/office/officeart/2005/8/layout/lProcess3"/>
    <dgm:cxn modelId="{11022693-DFAF-4171-A6A3-25559C0BAD9E}" srcId="{2CC94B9E-B227-4938-BD11-B43966078E6D}" destId="{DB5ECAFF-A5A8-4F9B-B36E-26659EF91B0F}" srcOrd="2" destOrd="0" parTransId="{CADEC02C-08EC-4101-A203-2FDF1A7AD18A}" sibTransId="{E8B872B4-2CC7-409A-947F-3C711495E387}"/>
    <dgm:cxn modelId="{57BDA69E-A63D-4429-9183-E05E49AE8A11}" srcId="{D8442AF4-AF03-46F5-A9F0-C249D7F0017E}" destId="{56DB2249-6ADB-412B-A7AC-0F91D889CBFC}" srcOrd="1" destOrd="0" parTransId="{2FE8E3D2-932D-4DE3-ACB8-F8965CB0E720}" sibTransId="{E23FCA09-4664-42C9-B9CA-34DECA8915F0}"/>
    <dgm:cxn modelId="{112B76A9-FDFD-40EA-93E1-56BBDB91DEAE}" srcId="{96A73F80-0FC2-4B04-9AD9-48E1AC57EA5E}" destId="{24D91752-6C7D-4C67-93F5-26A6C75B6044}" srcOrd="2" destOrd="0" parTransId="{353FD78E-7970-4CF3-9627-519120377EF5}" sibTransId="{E422FFA8-F5CA-4C23-B17D-9218DB6CC020}"/>
    <dgm:cxn modelId="{9C6160AB-E9F7-4C18-8347-3B0C587CCD6B}" type="presOf" srcId="{AE87D18C-EBD4-44B2-9E54-C9E4A89C50EA}" destId="{6CF26C59-062F-4048-83F3-6AA4E963D409}" srcOrd="0" destOrd="0" presId="urn:microsoft.com/office/officeart/2005/8/layout/lProcess3"/>
    <dgm:cxn modelId="{2377D3B8-370B-4689-9E44-D3FB22D08738}" srcId="{94ADE7B1-71B1-4C05-B1BB-926A0B5AEB1C}" destId="{9795A5D5-41BF-40FA-9C52-EC317AF53B91}" srcOrd="3" destOrd="0" parTransId="{E4D9D0F2-03B6-4EF3-9F06-73832C2DDD77}" sibTransId="{68677932-1056-4DE1-9512-989C47194481}"/>
    <dgm:cxn modelId="{66A528B9-2B59-4C07-A1E0-1BB347AD824E}" srcId="{94ADE7B1-71B1-4C05-B1BB-926A0B5AEB1C}" destId="{210EF921-E9A0-4FB7-ACD2-AD37D33CD3CE}" srcOrd="2" destOrd="0" parTransId="{2AA5CF1C-AF1E-48B2-A957-9950E6A78009}" sibTransId="{47B92B16-7F7A-49D6-8A70-527336ED276F}"/>
    <dgm:cxn modelId="{0FBDDFBD-C1A2-4D75-A19E-FE2900EBEF68}" srcId="{AE87D18C-EBD4-44B2-9E54-C9E4A89C50EA}" destId="{8F1FCA6A-5BD8-4285-9EFA-5CEE9B72414F}" srcOrd="3" destOrd="0" parTransId="{D255CB24-DD46-4BC6-90A0-390FBF149E22}" sibTransId="{D6E679D8-FB0B-4F5A-95C5-8DFFE3E6A5C3}"/>
    <dgm:cxn modelId="{F8DB7CCE-07F5-499D-ACBA-313A6367E74A}" type="presOf" srcId="{24D91752-6C7D-4C67-93F5-26A6C75B6044}" destId="{8882032C-4298-443B-B6B5-E29F2C9748FE}" srcOrd="0" destOrd="0" presId="urn:microsoft.com/office/officeart/2005/8/layout/lProcess3"/>
    <dgm:cxn modelId="{3937D7D7-3E4A-40DC-8027-B02201A696F8}" type="presOf" srcId="{15D8F67A-A473-438C-852C-094E7F0AF276}" destId="{5664FCDA-ABE7-42AF-8279-349F294F4206}" srcOrd="0" destOrd="0" presId="urn:microsoft.com/office/officeart/2005/8/layout/lProcess3"/>
    <dgm:cxn modelId="{17B420DA-4C19-47F8-A550-EF31A9D09A8B}" srcId="{96A73F80-0FC2-4B04-9AD9-48E1AC57EA5E}" destId="{D8442AF4-AF03-46F5-A9F0-C249D7F0017E}" srcOrd="1" destOrd="0" parTransId="{E4BA679A-4E69-4B01-9494-D1C6B597EE86}" sibTransId="{14DD0617-079C-4C24-B91B-2A6787145552}"/>
    <dgm:cxn modelId="{25305CDA-D763-4792-BC93-21F6A32CA128}" srcId="{2CC94B9E-B227-4938-BD11-B43966078E6D}" destId="{76FD4097-928C-4A8F-B131-B16A81736893}" srcOrd="1" destOrd="0" parTransId="{2EE83F80-5686-4A1B-8CCC-9E5AD6C41DDA}" sibTransId="{4CA2604C-D215-4818-8190-C9A41A9A8149}"/>
    <dgm:cxn modelId="{0F4790DB-5B8C-4CDA-BB43-CFC0F776EC1E}" type="presOf" srcId="{DB5ECAFF-A5A8-4F9B-B36E-26659EF91B0F}" destId="{3FBFF7C8-AF31-45D0-A36F-0F949640FA8D}" srcOrd="0" destOrd="0" presId="urn:microsoft.com/office/officeart/2005/8/layout/lProcess3"/>
    <dgm:cxn modelId="{B7802FE5-B01E-41F1-89A1-88BC6641B994}" type="presOf" srcId="{BFB8CA30-D2FD-4A9F-8E3C-F88960C4E5D6}" destId="{DE2B11AB-FA7A-4492-A405-3F4C9E81878C}" srcOrd="0" destOrd="0" presId="urn:microsoft.com/office/officeart/2005/8/layout/lProcess3"/>
    <dgm:cxn modelId="{2CC402F5-44F7-4CEF-B1C5-37B403FEA6F2}" srcId="{D8442AF4-AF03-46F5-A9F0-C249D7F0017E}" destId="{DC87EF5C-8DFC-4AA5-A7F0-12606D8F0AA6}" srcOrd="2" destOrd="0" parTransId="{30988B0C-22A7-40AB-B28D-023ADAA425B6}" sibTransId="{50A420D7-3A53-414F-8D7C-660017F1F064}"/>
    <dgm:cxn modelId="{2F87EFF9-24B0-4CB0-9D25-D7E4314BB69B}" type="presOf" srcId="{7AA87E99-0BDE-4235-A0D8-45588120AF29}" destId="{C067B75E-6D31-4E47-9828-DA36CF723260}" srcOrd="0" destOrd="0" presId="urn:microsoft.com/office/officeart/2005/8/layout/lProcess3"/>
    <dgm:cxn modelId="{FAF807FA-B9DA-4E94-A022-7A5C2E77A519}" srcId="{AE87D18C-EBD4-44B2-9E54-C9E4A89C50EA}" destId="{7AA87E99-0BDE-4235-A0D8-45588120AF29}" srcOrd="0" destOrd="0" parTransId="{1274249D-3215-442C-AF74-0B60E37E098E}" sibTransId="{EEB82871-FD6F-4E19-87D8-6D161A267D66}"/>
    <dgm:cxn modelId="{1AE842FB-E9C1-4E95-9D93-2AABBB3AAC26}" srcId="{24D91752-6C7D-4C67-93F5-26A6C75B6044}" destId="{9D0DF763-9422-4B36-9C50-D490276B3B5B}" srcOrd="2" destOrd="0" parTransId="{76CBBDC1-54CD-4AE6-B736-9750E32482DA}" sibTransId="{6A5AF035-C957-482F-A4E9-42FEAF30259A}"/>
    <dgm:cxn modelId="{CB7B12FF-BD76-410B-8405-EB7EA35B50D6}" type="presOf" srcId="{94ADE7B1-71B1-4C05-B1BB-926A0B5AEB1C}" destId="{34D12302-A5BC-4D8F-8E3C-9B8F59DB61F8}" srcOrd="0" destOrd="0" presId="urn:microsoft.com/office/officeart/2005/8/layout/lProcess3"/>
    <dgm:cxn modelId="{2F6F79FF-196E-4B16-98DB-F8B4EDF6160D}" srcId="{AE87D18C-EBD4-44B2-9E54-C9E4A89C50EA}" destId="{BFB8CA30-D2FD-4A9F-8E3C-F88960C4E5D6}" srcOrd="1" destOrd="0" parTransId="{6FE5AA94-BDFB-4637-9D29-DE82DDE06B79}" sibTransId="{460BBACF-049B-43ED-B828-F1C348FC8057}"/>
    <dgm:cxn modelId="{97A5F26B-41CF-4421-9D36-AD614675D64D}" type="presParOf" srcId="{0B174139-ADB2-4B16-9C00-B6B4AE12CDEF}" destId="{A3F2F55F-021F-4430-81F1-C06BA8680B12}" srcOrd="0" destOrd="0" presId="urn:microsoft.com/office/officeart/2005/8/layout/lProcess3"/>
    <dgm:cxn modelId="{D30A13EB-7917-4C9C-A5A7-53D70B7C10AD}" type="presParOf" srcId="{A3F2F55F-021F-4430-81F1-C06BA8680B12}" destId="{6CF26C59-062F-4048-83F3-6AA4E963D409}" srcOrd="0" destOrd="0" presId="urn:microsoft.com/office/officeart/2005/8/layout/lProcess3"/>
    <dgm:cxn modelId="{32D8E94D-52A8-43C9-955E-808F77D4CF52}" type="presParOf" srcId="{A3F2F55F-021F-4430-81F1-C06BA8680B12}" destId="{A8FFE846-0642-4C5E-94EF-BD3EFC3B33D7}" srcOrd="1" destOrd="0" presId="urn:microsoft.com/office/officeart/2005/8/layout/lProcess3"/>
    <dgm:cxn modelId="{8BA54C70-F2E4-4472-8AD3-26CFF020F2CA}" type="presParOf" srcId="{A3F2F55F-021F-4430-81F1-C06BA8680B12}" destId="{C067B75E-6D31-4E47-9828-DA36CF723260}" srcOrd="2" destOrd="0" presId="urn:microsoft.com/office/officeart/2005/8/layout/lProcess3"/>
    <dgm:cxn modelId="{BC5BEBF3-CEE2-4CDF-9FAA-6808DDE86062}" type="presParOf" srcId="{A3F2F55F-021F-4430-81F1-C06BA8680B12}" destId="{3C18F51F-AAE8-4744-8159-560EEBA80B0E}" srcOrd="3" destOrd="0" presId="urn:microsoft.com/office/officeart/2005/8/layout/lProcess3"/>
    <dgm:cxn modelId="{512D4E72-1C17-4255-B91C-0C6DDAC6BA39}" type="presParOf" srcId="{A3F2F55F-021F-4430-81F1-C06BA8680B12}" destId="{DE2B11AB-FA7A-4492-A405-3F4C9E81878C}" srcOrd="4" destOrd="0" presId="urn:microsoft.com/office/officeart/2005/8/layout/lProcess3"/>
    <dgm:cxn modelId="{F6958B0D-19C5-4C45-A8F7-E6C78F2BA7E1}" type="presParOf" srcId="{A3F2F55F-021F-4430-81F1-C06BA8680B12}" destId="{4A4A797E-E8FB-4EE9-97A1-3FAA03F6196F}" srcOrd="5" destOrd="0" presId="urn:microsoft.com/office/officeart/2005/8/layout/lProcess3"/>
    <dgm:cxn modelId="{0CF0DA96-D0DE-4476-B0C7-C57BBFC3F19D}" type="presParOf" srcId="{A3F2F55F-021F-4430-81F1-C06BA8680B12}" destId="{B8D8AEA7-C69F-43C1-A0E5-FEBA855B5264}" srcOrd="6" destOrd="0" presId="urn:microsoft.com/office/officeart/2005/8/layout/lProcess3"/>
    <dgm:cxn modelId="{73225DE1-E4B0-48DC-AC28-E6973B02FC4A}" type="presParOf" srcId="{A3F2F55F-021F-4430-81F1-C06BA8680B12}" destId="{B2AB6D63-D550-4BA1-8F3D-37B3FA26D611}" srcOrd="7" destOrd="0" presId="urn:microsoft.com/office/officeart/2005/8/layout/lProcess3"/>
    <dgm:cxn modelId="{E29BD59B-5390-45A9-ABEF-C9DA926344AA}" type="presParOf" srcId="{A3F2F55F-021F-4430-81F1-C06BA8680B12}" destId="{5027468B-1E16-4B1D-83D1-8EEE7550F1EE}" srcOrd="8" destOrd="0" presId="urn:microsoft.com/office/officeart/2005/8/layout/lProcess3"/>
    <dgm:cxn modelId="{B5CE8726-4B8C-4B97-9D21-960819CF08AA}" type="presParOf" srcId="{0B174139-ADB2-4B16-9C00-B6B4AE12CDEF}" destId="{3B82A68F-9962-4611-ABC4-2C85111852B1}" srcOrd="1" destOrd="0" presId="urn:microsoft.com/office/officeart/2005/8/layout/lProcess3"/>
    <dgm:cxn modelId="{A85D7872-52EA-4A2D-991E-634DE9803A22}" type="presParOf" srcId="{0B174139-ADB2-4B16-9C00-B6B4AE12CDEF}" destId="{15C87B19-4633-4C5A-B8ED-0D91177541F1}" srcOrd="2" destOrd="0" presId="urn:microsoft.com/office/officeart/2005/8/layout/lProcess3"/>
    <dgm:cxn modelId="{08695B53-69F3-4353-B770-CEE099D63718}" type="presParOf" srcId="{15C87B19-4633-4C5A-B8ED-0D91177541F1}" destId="{A69DEEEE-16A3-4DD9-AAA6-EBBA46587B29}" srcOrd="0" destOrd="0" presId="urn:microsoft.com/office/officeart/2005/8/layout/lProcess3"/>
    <dgm:cxn modelId="{A8EA6254-7C7C-41FD-BD0D-790E2E90B296}" type="presParOf" srcId="{15C87B19-4633-4C5A-B8ED-0D91177541F1}" destId="{0F22151D-4401-44C2-86B8-56272BCBF862}" srcOrd="1" destOrd="0" presId="urn:microsoft.com/office/officeart/2005/8/layout/lProcess3"/>
    <dgm:cxn modelId="{84117DCA-90CC-49A8-90E9-D382B51B71ED}" type="presParOf" srcId="{15C87B19-4633-4C5A-B8ED-0D91177541F1}" destId="{82578ECB-07A5-4A98-8428-ED74AA1DC063}" srcOrd="2" destOrd="0" presId="urn:microsoft.com/office/officeart/2005/8/layout/lProcess3"/>
    <dgm:cxn modelId="{48832F12-9F12-491D-85A0-942764BC57AB}" type="presParOf" srcId="{15C87B19-4633-4C5A-B8ED-0D91177541F1}" destId="{5D21B63C-51B1-479A-B383-39829608120D}" srcOrd="3" destOrd="0" presId="urn:microsoft.com/office/officeart/2005/8/layout/lProcess3"/>
    <dgm:cxn modelId="{1AADC292-54A8-415F-BB71-C7311C4F634A}" type="presParOf" srcId="{15C87B19-4633-4C5A-B8ED-0D91177541F1}" destId="{7B3D03EE-98F1-4A68-B3D2-6B42C4002AE0}" srcOrd="4" destOrd="0" presId="urn:microsoft.com/office/officeart/2005/8/layout/lProcess3"/>
    <dgm:cxn modelId="{35D4B93B-32EA-4747-B91E-9940B6C24956}" type="presParOf" srcId="{15C87B19-4633-4C5A-B8ED-0D91177541F1}" destId="{B42B877D-BA5A-434D-BB2D-7FAEAF29BED8}" srcOrd="5" destOrd="0" presId="urn:microsoft.com/office/officeart/2005/8/layout/lProcess3"/>
    <dgm:cxn modelId="{4DB3DE14-9A55-4EE8-958F-74D35A72262B}" type="presParOf" srcId="{15C87B19-4633-4C5A-B8ED-0D91177541F1}" destId="{4B4983A9-2C64-4C75-B06E-DCDB4B1792CE}" srcOrd="6" destOrd="0" presId="urn:microsoft.com/office/officeart/2005/8/layout/lProcess3"/>
    <dgm:cxn modelId="{DC092345-414F-40AA-A510-3B4C381DE575}" type="presParOf" srcId="{15C87B19-4633-4C5A-B8ED-0D91177541F1}" destId="{9E91C7AC-FB78-4319-B597-AB33CE5DAB34}" srcOrd="7" destOrd="0" presId="urn:microsoft.com/office/officeart/2005/8/layout/lProcess3"/>
    <dgm:cxn modelId="{1AE4B0CB-1822-4EDE-AD05-6888FF1D3B08}" type="presParOf" srcId="{15C87B19-4633-4C5A-B8ED-0D91177541F1}" destId="{1B6DD083-A4B7-4722-BF01-89D6F22CA34C}" srcOrd="8" destOrd="0" presId="urn:microsoft.com/office/officeart/2005/8/layout/lProcess3"/>
    <dgm:cxn modelId="{A6CCD366-407A-4CF3-A181-2EA67485360A}" type="presParOf" srcId="{0B174139-ADB2-4B16-9C00-B6B4AE12CDEF}" destId="{A4C6C558-9369-4982-A990-061DD1679DF7}" srcOrd="3" destOrd="0" presId="urn:microsoft.com/office/officeart/2005/8/layout/lProcess3"/>
    <dgm:cxn modelId="{0BA098FC-CCBA-401B-AC53-AF1959B004C8}" type="presParOf" srcId="{0B174139-ADB2-4B16-9C00-B6B4AE12CDEF}" destId="{CB8A9F6E-7036-44F2-AC02-2EA2116FAA60}" srcOrd="4" destOrd="0" presId="urn:microsoft.com/office/officeart/2005/8/layout/lProcess3"/>
    <dgm:cxn modelId="{C3042663-1D9C-4B08-AC4B-5D30B635A860}" type="presParOf" srcId="{CB8A9F6E-7036-44F2-AC02-2EA2116FAA60}" destId="{8882032C-4298-443B-B6B5-E29F2C9748FE}" srcOrd="0" destOrd="0" presId="urn:microsoft.com/office/officeart/2005/8/layout/lProcess3"/>
    <dgm:cxn modelId="{BD251C0F-9C7A-477D-B5A3-F91DBF4F616B}" type="presParOf" srcId="{CB8A9F6E-7036-44F2-AC02-2EA2116FAA60}" destId="{8D5F53D8-B82D-480F-A436-CE093BC8DDEE}" srcOrd="1" destOrd="0" presId="urn:microsoft.com/office/officeart/2005/8/layout/lProcess3"/>
    <dgm:cxn modelId="{6D4FFEA7-7759-4282-A136-D480FD0FA4B8}" type="presParOf" srcId="{CB8A9F6E-7036-44F2-AC02-2EA2116FAA60}" destId="{5664FCDA-ABE7-42AF-8279-349F294F4206}" srcOrd="2" destOrd="0" presId="urn:microsoft.com/office/officeart/2005/8/layout/lProcess3"/>
    <dgm:cxn modelId="{8B969131-9387-455E-8895-0FC04B78C227}" type="presParOf" srcId="{CB8A9F6E-7036-44F2-AC02-2EA2116FAA60}" destId="{2A6F5B13-9089-4429-9CBE-523E6F0EDEA0}" srcOrd="3" destOrd="0" presId="urn:microsoft.com/office/officeart/2005/8/layout/lProcess3"/>
    <dgm:cxn modelId="{09D4D17C-42DE-4611-AB39-2BC9216544B4}" type="presParOf" srcId="{CB8A9F6E-7036-44F2-AC02-2EA2116FAA60}" destId="{A259CDFD-2FDC-45A4-BC27-20F5F59E991F}" srcOrd="4" destOrd="0" presId="urn:microsoft.com/office/officeart/2005/8/layout/lProcess3"/>
    <dgm:cxn modelId="{B5859438-301A-467D-A657-1407D44AA7D7}" type="presParOf" srcId="{CB8A9F6E-7036-44F2-AC02-2EA2116FAA60}" destId="{0D71AC7B-3E31-47F9-B154-A2BCBFAEBB42}" srcOrd="5" destOrd="0" presId="urn:microsoft.com/office/officeart/2005/8/layout/lProcess3"/>
    <dgm:cxn modelId="{B6395439-3250-4252-A6D1-A28DE89F1BD4}" type="presParOf" srcId="{CB8A9F6E-7036-44F2-AC02-2EA2116FAA60}" destId="{1C3AD388-727F-4F3B-818B-DF18C746A43F}" srcOrd="6" destOrd="0" presId="urn:microsoft.com/office/officeart/2005/8/layout/lProcess3"/>
    <dgm:cxn modelId="{79D259FB-BA6B-43FB-8EBC-24C8C00493D0}" type="presParOf" srcId="{CB8A9F6E-7036-44F2-AC02-2EA2116FAA60}" destId="{2D19C9B2-077C-4CC1-85FD-45F50962D848}" srcOrd="7" destOrd="0" presId="urn:microsoft.com/office/officeart/2005/8/layout/lProcess3"/>
    <dgm:cxn modelId="{7426EE61-3D1A-4943-8A77-83707C5F3C6D}" type="presParOf" srcId="{CB8A9F6E-7036-44F2-AC02-2EA2116FAA60}" destId="{830D0BFC-BC10-4C78-8958-74BA3049849C}" srcOrd="8" destOrd="0" presId="urn:microsoft.com/office/officeart/2005/8/layout/lProcess3"/>
    <dgm:cxn modelId="{2F9B3DD8-2D52-40F8-AA6F-1EEBF0123A20}" type="presParOf" srcId="{0B174139-ADB2-4B16-9C00-B6B4AE12CDEF}" destId="{BF2135C6-D78D-4CA4-977E-662354FA6CFF}" srcOrd="5" destOrd="0" presId="urn:microsoft.com/office/officeart/2005/8/layout/lProcess3"/>
    <dgm:cxn modelId="{B84534A4-5CEC-4647-AC48-6BC9A46AA084}" type="presParOf" srcId="{0B174139-ADB2-4B16-9C00-B6B4AE12CDEF}" destId="{C30E392F-CC38-435B-B970-FECD2FF1E63E}" srcOrd="6" destOrd="0" presId="urn:microsoft.com/office/officeart/2005/8/layout/lProcess3"/>
    <dgm:cxn modelId="{5FB933F8-1782-4B6F-B50B-471FFA25BABA}" type="presParOf" srcId="{C30E392F-CC38-435B-B970-FECD2FF1E63E}" destId="{34D12302-A5BC-4D8F-8E3C-9B8F59DB61F8}" srcOrd="0" destOrd="0" presId="urn:microsoft.com/office/officeart/2005/8/layout/lProcess3"/>
    <dgm:cxn modelId="{11AC379F-8D10-47A1-B0D6-C417557FD5B0}" type="presParOf" srcId="{C30E392F-CC38-435B-B970-FECD2FF1E63E}" destId="{75B8D105-00C1-4088-9EBB-8E6126C22E34}" srcOrd="1" destOrd="0" presId="urn:microsoft.com/office/officeart/2005/8/layout/lProcess3"/>
    <dgm:cxn modelId="{F971BC4D-0252-4F30-BD30-9506B186561E}" type="presParOf" srcId="{C30E392F-CC38-435B-B970-FECD2FF1E63E}" destId="{E5E38C64-7C10-472F-88EE-E4E3460B973D}" srcOrd="2" destOrd="0" presId="urn:microsoft.com/office/officeart/2005/8/layout/lProcess3"/>
    <dgm:cxn modelId="{8492E6FA-ED42-41AA-8292-6E968115DCC7}" type="presParOf" srcId="{C30E392F-CC38-435B-B970-FECD2FF1E63E}" destId="{9CB18C5D-DED6-4004-9B76-FE12F73F567C}" srcOrd="3" destOrd="0" presId="urn:microsoft.com/office/officeart/2005/8/layout/lProcess3"/>
    <dgm:cxn modelId="{32082B3E-EA4C-42BE-986C-40F1779632AD}" type="presParOf" srcId="{C30E392F-CC38-435B-B970-FECD2FF1E63E}" destId="{231C3652-CE5E-4439-9B6E-CBADF47DD8A6}" srcOrd="4" destOrd="0" presId="urn:microsoft.com/office/officeart/2005/8/layout/lProcess3"/>
    <dgm:cxn modelId="{2A5DC3A3-56BA-48EB-9D12-C1D73C2DD913}" type="presParOf" srcId="{C30E392F-CC38-435B-B970-FECD2FF1E63E}" destId="{023CF91C-12A7-4EAD-8C49-D17EE0DA1A84}" srcOrd="5" destOrd="0" presId="urn:microsoft.com/office/officeart/2005/8/layout/lProcess3"/>
    <dgm:cxn modelId="{0B287ED7-CB15-4A18-9B6B-4CA5958F3FC6}" type="presParOf" srcId="{C30E392F-CC38-435B-B970-FECD2FF1E63E}" destId="{5A8768E5-C7D9-4A17-BEF4-30B1B5CC1847}" srcOrd="6" destOrd="0" presId="urn:microsoft.com/office/officeart/2005/8/layout/lProcess3"/>
    <dgm:cxn modelId="{7B5B44A3-8D0F-4A8E-AF11-8C316C84CAF1}" type="presParOf" srcId="{C30E392F-CC38-435B-B970-FECD2FF1E63E}" destId="{783DDDE2-B2AE-41C7-AC08-E330019470AA}" srcOrd="7" destOrd="0" presId="urn:microsoft.com/office/officeart/2005/8/layout/lProcess3"/>
    <dgm:cxn modelId="{C41670CF-51AE-4125-8B68-7593C1961686}" type="presParOf" srcId="{C30E392F-CC38-435B-B970-FECD2FF1E63E}" destId="{6C98E7AD-E0BA-40E3-B8C9-517F59B030ED}" srcOrd="8" destOrd="0" presId="urn:microsoft.com/office/officeart/2005/8/layout/lProcess3"/>
    <dgm:cxn modelId="{11312C12-332A-4AA8-990B-23B7CFEDB160}" type="presParOf" srcId="{0B174139-ADB2-4B16-9C00-B6B4AE12CDEF}" destId="{311F9372-5C8D-4B57-94AC-EB9C69B5D16F}" srcOrd="7" destOrd="0" presId="urn:microsoft.com/office/officeart/2005/8/layout/lProcess3"/>
    <dgm:cxn modelId="{ECE3FEBD-EC16-4EBC-AD38-4037390EAF14}" type="presParOf" srcId="{0B174139-ADB2-4B16-9C00-B6B4AE12CDEF}" destId="{8A878BD1-4707-4A8A-B93D-8ADA521E5B7A}" srcOrd="8" destOrd="0" presId="urn:microsoft.com/office/officeart/2005/8/layout/lProcess3"/>
    <dgm:cxn modelId="{84C886F7-9137-497D-B65C-E3F9B43B1C2D}" type="presParOf" srcId="{8A878BD1-4707-4A8A-B93D-8ADA521E5B7A}" destId="{115A2D18-B879-48DC-8D31-26E745793033}" srcOrd="0" destOrd="0" presId="urn:microsoft.com/office/officeart/2005/8/layout/lProcess3"/>
    <dgm:cxn modelId="{479A4AB8-A39D-471A-AA6D-063CA392421C}" type="presParOf" srcId="{8A878BD1-4707-4A8A-B93D-8ADA521E5B7A}" destId="{A571E227-80DF-4EA5-B76D-F4AA0042BA70}" srcOrd="1" destOrd="0" presId="urn:microsoft.com/office/officeart/2005/8/layout/lProcess3"/>
    <dgm:cxn modelId="{2BF9DF4B-460C-4D41-8B9E-B9646C99743A}" type="presParOf" srcId="{8A878BD1-4707-4A8A-B93D-8ADA521E5B7A}" destId="{827F0661-0F0A-42F1-87D4-293564B6663A}" srcOrd="2" destOrd="0" presId="urn:microsoft.com/office/officeart/2005/8/layout/lProcess3"/>
    <dgm:cxn modelId="{4049E8FE-FA93-458D-8E7E-F75A8814B558}" type="presParOf" srcId="{8A878BD1-4707-4A8A-B93D-8ADA521E5B7A}" destId="{1D905C1E-D802-4287-8C6E-A937104B7F60}" srcOrd="3" destOrd="0" presId="urn:microsoft.com/office/officeart/2005/8/layout/lProcess3"/>
    <dgm:cxn modelId="{B040D174-B873-4564-BEE5-C54117E17588}" type="presParOf" srcId="{8A878BD1-4707-4A8A-B93D-8ADA521E5B7A}" destId="{439948D6-239F-48A0-8C9C-F8E3C5116329}" srcOrd="4" destOrd="0" presId="urn:microsoft.com/office/officeart/2005/8/layout/lProcess3"/>
    <dgm:cxn modelId="{EF7CFFAF-BA54-46DB-87DA-280DF6CEEF74}" type="presParOf" srcId="{8A878BD1-4707-4A8A-B93D-8ADA521E5B7A}" destId="{89C2DEED-1517-4B00-95F7-7D4CA3F71DB8}" srcOrd="5" destOrd="0" presId="urn:microsoft.com/office/officeart/2005/8/layout/lProcess3"/>
    <dgm:cxn modelId="{791D9443-3871-4920-9EB6-6316B7BDADB8}" type="presParOf" srcId="{8A878BD1-4707-4A8A-B93D-8ADA521E5B7A}" destId="{3FBFF7C8-AF31-45D0-A36F-0F949640FA8D}" srcOrd="6" destOrd="0" presId="urn:microsoft.com/office/officeart/2005/8/layout/lProcess3"/>
    <dgm:cxn modelId="{318BE759-4F0B-4D70-9616-8A5598A0C525}" type="presParOf" srcId="{8A878BD1-4707-4A8A-B93D-8ADA521E5B7A}" destId="{96405C8B-28B2-4FF1-8DA5-5DA110CD02F7}" srcOrd="7" destOrd="0" presId="urn:microsoft.com/office/officeart/2005/8/layout/lProcess3"/>
    <dgm:cxn modelId="{31428C55-909C-4942-965E-D17439B2AC06}" type="presParOf" srcId="{8A878BD1-4707-4A8A-B93D-8ADA521E5B7A}" destId="{55291C42-C153-4630-B8AF-85AC3B6D3DBE}" srcOrd="8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AF8027-ABAE-4023-8E35-FF1AE0F8B5F5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225A4AA-65E7-4CC6-B7D9-06C0318072AA}">
      <dgm:prSet phldrT="[ข้อความ]" custT="1"/>
      <dgm:spPr>
        <a:solidFill>
          <a:schemeClr val="accent6">
            <a:lumMod val="75000"/>
          </a:schemeClr>
        </a:solidFill>
      </dgm:spPr>
      <dgm:t>
        <a:bodyPr anchor="t"/>
        <a:lstStyle/>
        <a:p>
          <a:pPr rtl="0">
            <a:lnSpc>
              <a:spcPts val="2000"/>
            </a:lnSpc>
            <a:spcAft>
              <a:spcPts val="0"/>
            </a:spcAft>
          </a:pPr>
          <a:r>
            <a:rPr lang="th-TH" sz="1800" b="1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1.1 หน่วยบริการตำรวจทางหลวง</a:t>
          </a:r>
          <a:r>
            <a:rPr lang="en-US" sz="1800" b="1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th-TH" sz="1800" b="1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จำนวน  </a:t>
          </a:r>
          <a:r>
            <a:rPr lang="en-US" sz="1800" b="1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20</a:t>
          </a:r>
          <a:r>
            <a:rPr lang="en-SG" sz="1800" b="1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1</a:t>
          </a:r>
          <a:r>
            <a:rPr lang="th-TH" sz="1800" b="1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  แห่ง</a:t>
          </a:r>
          <a:r>
            <a:rPr lang="en-US" sz="1800" b="1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th-TH" sz="1800" b="1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ตร.</a:t>
          </a:r>
          <a:r>
            <a:rPr lang="en-US" sz="1800" b="1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1,074, </a:t>
          </a:r>
          <a:r>
            <a:rPr lang="th-TH" sz="1800" b="1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อาสา</a:t>
          </a:r>
          <a:r>
            <a:rPr lang="en-US" sz="1800" b="1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 1,082,</a:t>
          </a:r>
          <a:r>
            <a:rPr lang="th-TH" sz="1800" b="1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 ยานพาหนะ </a:t>
          </a:r>
          <a:r>
            <a:rPr lang="en-US" sz="1800" b="1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466, SPC 32,</a:t>
          </a:r>
          <a:r>
            <a:rPr lang="th-TH" sz="1800" b="1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en-US" sz="1800" b="1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Al 42,</a:t>
          </a:r>
          <a:r>
            <a:rPr lang="th-TH" sz="1800" b="1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 กรวย </a:t>
          </a:r>
          <a:r>
            <a:rPr lang="en-US" sz="1800" b="1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4,471, </a:t>
          </a:r>
          <a:r>
            <a:rPr lang="th-TH" sz="1800" b="1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แบริเออร์</a:t>
          </a:r>
          <a:r>
            <a:rPr lang="en-US" sz="1800" b="1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 128</a:t>
          </a:r>
          <a:endParaRPr lang="en-US" sz="1800" b="1" dirty="0">
            <a:solidFill>
              <a:schemeClr val="tx1"/>
            </a:solidFill>
            <a:effectLst/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3B99DD4-E089-4368-8712-3CFEA5984214}" type="parTrans" cxnId="{1129027B-D109-4476-BDFA-818AE5C71D2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59CDCA8-2329-47C8-A520-127879471AFE}" type="sibTrans" cxnId="{1129027B-D109-4476-BDFA-818AE5C71D2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F9BD07-D13F-4440-8C82-AB16B2921605}">
      <dgm:prSet phldrT="[ข้อความ]" custT="1"/>
      <dgm:spPr>
        <a:solidFill>
          <a:srgbClr val="00B0F0"/>
        </a:solidFill>
      </dgm:spPr>
      <dgm:t>
        <a:bodyPr anchor="t"/>
        <a:lstStyle/>
        <a:p>
          <a:r>
            <a:rPr lang="th-TH" sz="2400" b="1" cap="none" spc="0" dirty="0">
              <a:ln w="1905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1.2 หน่วยบริการประชาชนยกกำลังสาม  (บูรณาการทุกภาคส่วน)</a:t>
          </a:r>
        </a:p>
      </dgm:t>
    </dgm:pt>
    <dgm:pt modelId="{024C176F-1C34-471E-9436-E10B3E9FD0B5}" type="parTrans" cxnId="{07FCD608-AC46-4EE7-9EDC-6538D8FD58A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DE5B6E2-E1D8-40D1-8898-DAA917D4C58E}" type="sibTrans" cxnId="{07FCD608-AC46-4EE7-9EDC-6538D8FD58A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CD0714A-3638-40DA-9D2E-B79D0716587A}">
      <dgm:prSet phldrT="[ข้อความ]" custT="1"/>
      <dgm:spPr/>
      <dgm:t>
        <a:bodyPr anchor="t"/>
        <a:lstStyle/>
        <a:p>
          <a:r>
            <a:rPr lang="th-TH" sz="2800" b="1" dirty="0"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1.3 ช่วยเหลือ กู้ภัย/กู้ชีพ</a:t>
          </a:r>
        </a:p>
        <a:p>
          <a:r>
            <a:rPr lang="th-TH" sz="2000" b="1" dirty="0"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(หน่วยบูรณาการ)</a:t>
          </a:r>
        </a:p>
      </dgm:t>
    </dgm:pt>
    <dgm:pt modelId="{C57A83EB-831E-4CAA-ACE7-6D60644CA227}" type="parTrans" cxnId="{F698C25C-E7A6-4312-B53A-D1BE9F22985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A11957F-3F56-4758-8500-DA91AF794A63}" type="sibTrans" cxnId="{F698C25C-E7A6-4312-B53A-D1BE9F22985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360574C-E39A-461C-B8FD-BDEF9020FDC7}" type="pres">
      <dgm:prSet presAssocID="{01AF8027-ABAE-4023-8E35-FF1AE0F8B5F5}" presName="Name0" presStyleCnt="0">
        <dgm:presLayoutVars>
          <dgm:dir/>
          <dgm:resizeHandles val="exact"/>
        </dgm:presLayoutVars>
      </dgm:prSet>
      <dgm:spPr/>
    </dgm:pt>
    <dgm:pt modelId="{6A3143DE-AB14-4DF0-AC5F-08CE5D21922F}" type="pres">
      <dgm:prSet presAssocID="{F225A4AA-65E7-4CC6-B7D9-06C0318072AA}" presName="composite" presStyleCnt="0"/>
      <dgm:spPr/>
    </dgm:pt>
    <dgm:pt modelId="{B7AAD102-646F-4687-82EF-96ED66A8E6F4}" type="pres">
      <dgm:prSet presAssocID="{F225A4AA-65E7-4CC6-B7D9-06C0318072AA}" presName="rect1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664D622-2F80-40A5-8CEE-4678730E32A7}" type="pres">
      <dgm:prSet presAssocID="{F225A4AA-65E7-4CC6-B7D9-06C0318072AA}" presName="wedgeRectCallout1" presStyleLbl="node1" presStyleIdx="0" presStyleCnt="3">
        <dgm:presLayoutVars>
          <dgm:bulletEnabled val="1"/>
        </dgm:presLayoutVars>
      </dgm:prSet>
      <dgm:spPr/>
    </dgm:pt>
    <dgm:pt modelId="{75E033B7-EA76-4DD0-B957-1EC4DD5FD423}" type="pres">
      <dgm:prSet presAssocID="{659CDCA8-2329-47C8-A520-127879471AFE}" presName="sibTrans" presStyleCnt="0"/>
      <dgm:spPr/>
    </dgm:pt>
    <dgm:pt modelId="{6C7B1319-3861-42F2-BEBB-982209611780}" type="pres">
      <dgm:prSet presAssocID="{77F9BD07-D13F-4440-8C82-AB16B2921605}" presName="composite" presStyleCnt="0"/>
      <dgm:spPr/>
    </dgm:pt>
    <dgm:pt modelId="{FA366965-DFD5-420C-8A53-8CE951CF6258}" type="pres">
      <dgm:prSet presAssocID="{77F9BD07-D13F-4440-8C82-AB16B2921605}" presName="rect1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792D243-1838-4EBA-9E6D-E6F3CAC442B2}" type="pres">
      <dgm:prSet presAssocID="{77F9BD07-D13F-4440-8C82-AB16B2921605}" presName="wedgeRectCallout1" presStyleLbl="node1" presStyleIdx="1" presStyleCnt="3">
        <dgm:presLayoutVars>
          <dgm:bulletEnabled val="1"/>
        </dgm:presLayoutVars>
      </dgm:prSet>
      <dgm:spPr/>
    </dgm:pt>
    <dgm:pt modelId="{EF00D128-4CB4-46A6-A7E4-F51BDF6ECFEB}" type="pres">
      <dgm:prSet presAssocID="{EDE5B6E2-E1D8-40D1-8898-DAA917D4C58E}" presName="sibTrans" presStyleCnt="0"/>
      <dgm:spPr/>
    </dgm:pt>
    <dgm:pt modelId="{1BFCBAAF-939F-4F51-A3F7-082D17A45F49}" type="pres">
      <dgm:prSet presAssocID="{6CD0714A-3638-40DA-9D2E-B79D0716587A}" presName="composite" presStyleCnt="0"/>
      <dgm:spPr/>
    </dgm:pt>
    <dgm:pt modelId="{C920E21C-8C15-4CB2-A388-E9BE36D3EEF7}" type="pres">
      <dgm:prSet presAssocID="{6CD0714A-3638-40DA-9D2E-B79D0716587A}" presName="rect1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DD01FDA-3836-4A1B-9196-2AF993BF1127}" type="pres">
      <dgm:prSet presAssocID="{6CD0714A-3638-40DA-9D2E-B79D0716587A}" presName="wedgeRectCallout1" presStyleLbl="node1" presStyleIdx="2" presStyleCnt="3">
        <dgm:presLayoutVars>
          <dgm:bulletEnabled val="1"/>
        </dgm:presLayoutVars>
      </dgm:prSet>
      <dgm:spPr/>
    </dgm:pt>
  </dgm:ptLst>
  <dgm:cxnLst>
    <dgm:cxn modelId="{07FCD608-AC46-4EE7-9EDC-6538D8FD58A7}" srcId="{01AF8027-ABAE-4023-8E35-FF1AE0F8B5F5}" destId="{77F9BD07-D13F-4440-8C82-AB16B2921605}" srcOrd="1" destOrd="0" parTransId="{024C176F-1C34-471E-9436-E10B3E9FD0B5}" sibTransId="{EDE5B6E2-E1D8-40D1-8898-DAA917D4C58E}"/>
    <dgm:cxn modelId="{F698C25C-E7A6-4312-B53A-D1BE9F22985C}" srcId="{01AF8027-ABAE-4023-8E35-FF1AE0F8B5F5}" destId="{6CD0714A-3638-40DA-9D2E-B79D0716587A}" srcOrd="2" destOrd="0" parTransId="{C57A83EB-831E-4CAA-ACE7-6D60644CA227}" sibTransId="{DA11957F-3F56-4758-8500-DA91AF794A63}"/>
    <dgm:cxn modelId="{65285974-573A-47B9-A25B-2F19676FC1DF}" type="presOf" srcId="{6CD0714A-3638-40DA-9D2E-B79D0716587A}" destId="{BDD01FDA-3836-4A1B-9196-2AF993BF1127}" srcOrd="0" destOrd="0" presId="urn:microsoft.com/office/officeart/2008/layout/BendingPictureCaptionList"/>
    <dgm:cxn modelId="{1129027B-D109-4476-BDFA-818AE5C71D28}" srcId="{01AF8027-ABAE-4023-8E35-FF1AE0F8B5F5}" destId="{F225A4AA-65E7-4CC6-B7D9-06C0318072AA}" srcOrd="0" destOrd="0" parTransId="{63B99DD4-E089-4368-8712-3CFEA5984214}" sibTransId="{659CDCA8-2329-47C8-A520-127879471AFE}"/>
    <dgm:cxn modelId="{E8CF0982-0FCF-4026-9B81-F678443D1188}" type="presOf" srcId="{77F9BD07-D13F-4440-8C82-AB16B2921605}" destId="{7792D243-1838-4EBA-9E6D-E6F3CAC442B2}" srcOrd="0" destOrd="0" presId="urn:microsoft.com/office/officeart/2008/layout/BendingPictureCaptionList"/>
    <dgm:cxn modelId="{95DF538F-7E8B-4DE4-B412-EE7227EF2F1F}" type="presOf" srcId="{01AF8027-ABAE-4023-8E35-FF1AE0F8B5F5}" destId="{B360574C-E39A-461C-B8FD-BDEF9020FDC7}" srcOrd="0" destOrd="0" presId="urn:microsoft.com/office/officeart/2008/layout/BendingPictureCaptionList"/>
    <dgm:cxn modelId="{0A2599CE-3BD6-4593-88B6-8E9E5DA49644}" type="presOf" srcId="{F225A4AA-65E7-4CC6-B7D9-06C0318072AA}" destId="{9664D622-2F80-40A5-8CEE-4678730E32A7}" srcOrd="0" destOrd="0" presId="urn:microsoft.com/office/officeart/2008/layout/BendingPictureCaptionList"/>
    <dgm:cxn modelId="{1CAF9EC0-522E-4135-8EB2-EFD98A23C810}" type="presParOf" srcId="{B360574C-E39A-461C-B8FD-BDEF9020FDC7}" destId="{6A3143DE-AB14-4DF0-AC5F-08CE5D21922F}" srcOrd="0" destOrd="0" presId="urn:microsoft.com/office/officeart/2008/layout/BendingPictureCaptionList"/>
    <dgm:cxn modelId="{F34BA306-B8AC-47DD-ACFB-FDC1F9DCDC98}" type="presParOf" srcId="{6A3143DE-AB14-4DF0-AC5F-08CE5D21922F}" destId="{B7AAD102-646F-4687-82EF-96ED66A8E6F4}" srcOrd="0" destOrd="0" presId="urn:microsoft.com/office/officeart/2008/layout/BendingPictureCaptionList"/>
    <dgm:cxn modelId="{C6598F00-B7CD-4B63-A057-E124F96EDE59}" type="presParOf" srcId="{6A3143DE-AB14-4DF0-AC5F-08CE5D21922F}" destId="{9664D622-2F80-40A5-8CEE-4678730E32A7}" srcOrd="1" destOrd="0" presId="urn:microsoft.com/office/officeart/2008/layout/BendingPictureCaptionList"/>
    <dgm:cxn modelId="{7B2C1A21-F1AC-4A94-BF67-014F55A998A0}" type="presParOf" srcId="{B360574C-E39A-461C-B8FD-BDEF9020FDC7}" destId="{75E033B7-EA76-4DD0-B957-1EC4DD5FD423}" srcOrd="1" destOrd="0" presId="urn:microsoft.com/office/officeart/2008/layout/BendingPictureCaptionList"/>
    <dgm:cxn modelId="{CDCEA754-46F4-4DC7-A9AA-D470EB7CB359}" type="presParOf" srcId="{B360574C-E39A-461C-B8FD-BDEF9020FDC7}" destId="{6C7B1319-3861-42F2-BEBB-982209611780}" srcOrd="2" destOrd="0" presId="urn:microsoft.com/office/officeart/2008/layout/BendingPictureCaptionList"/>
    <dgm:cxn modelId="{297CBE41-4805-4FDB-93A8-B95D71FA49D6}" type="presParOf" srcId="{6C7B1319-3861-42F2-BEBB-982209611780}" destId="{FA366965-DFD5-420C-8A53-8CE951CF6258}" srcOrd="0" destOrd="0" presId="urn:microsoft.com/office/officeart/2008/layout/BendingPictureCaptionList"/>
    <dgm:cxn modelId="{65285A39-742E-4643-A6F7-083D3C32CD30}" type="presParOf" srcId="{6C7B1319-3861-42F2-BEBB-982209611780}" destId="{7792D243-1838-4EBA-9E6D-E6F3CAC442B2}" srcOrd="1" destOrd="0" presId="urn:microsoft.com/office/officeart/2008/layout/BendingPictureCaptionList"/>
    <dgm:cxn modelId="{F55C7E1D-C7B4-40E4-B1F9-0FA4BDFB1176}" type="presParOf" srcId="{B360574C-E39A-461C-B8FD-BDEF9020FDC7}" destId="{EF00D128-4CB4-46A6-A7E4-F51BDF6ECFEB}" srcOrd="3" destOrd="0" presId="urn:microsoft.com/office/officeart/2008/layout/BendingPictureCaptionList"/>
    <dgm:cxn modelId="{C4B8754F-A9DD-4BB3-8A53-9C9CB475DAFE}" type="presParOf" srcId="{B360574C-E39A-461C-B8FD-BDEF9020FDC7}" destId="{1BFCBAAF-939F-4F51-A3F7-082D17A45F49}" srcOrd="4" destOrd="0" presId="urn:microsoft.com/office/officeart/2008/layout/BendingPictureCaptionList"/>
    <dgm:cxn modelId="{24C8B5C6-4B28-4A0D-9FC5-61CFAAE7DC9C}" type="presParOf" srcId="{1BFCBAAF-939F-4F51-A3F7-082D17A45F49}" destId="{C920E21C-8C15-4CB2-A388-E9BE36D3EEF7}" srcOrd="0" destOrd="0" presId="urn:microsoft.com/office/officeart/2008/layout/BendingPictureCaptionList"/>
    <dgm:cxn modelId="{59BF6D33-ED42-4058-8FD6-1421925A91D0}" type="presParOf" srcId="{1BFCBAAF-939F-4F51-A3F7-082D17A45F49}" destId="{BDD01FDA-3836-4A1B-9196-2AF993BF112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1FF69A-6B40-4942-A936-E6C943ECDFCE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E6C1214-E334-4444-BE63-736A3B929AD9}">
      <dgm:prSet phldrT="[ข้อความ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marL="91440"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th-TH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ผู้ขับขี่</a:t>
          </a:r>
        </a:p>
        <a:p>
          <a:pPr marL="91440"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th-TH" sz="24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พฤติกรรม</a:t>
          </a:r>
          <a:endParaRPr lang="en-US" sz="9600" b="1" cap="none" spc="0" dirty="0">
            <a:ln w="11430"/>
            <a:solidFill>
              <a:schemeClr val="bg1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61B1C13-4A68-4BD6-9A50-91C4DF3C6670}" type="parTrans" cxnId="{C6EBF7B0-F40D-4D55-B484-2EA82C0F36AC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9F90E55-C7AC-457F-85D0-03EA9670A1C6}" type="sibTrans" cxnId="{C6EBF7B0-F40D-4D55-B484-2EA82C0F36AC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AA73BE3-4DD0-4082-889B-6A4194D90F9E}">
      <dgm:prSet phldrT="[ข้อความ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th-TH" sz="36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บริหารคอขวด </a:t>
          </a:r>
          <a:endParaRPr lang="en-US" sz="36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2EC11C0-A64B-41D2-8425-D440554C8A61}" type="parTrans" cxnId="{B8A12E54-9169-4048-9CFB-1817C2CE0ECF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79B8C57-C062-49BB-BF9B-7DDDCDC970E7}" type="sibTrans" cxnId="{B8A12E54-9169-4048-9CFB-1817C2CE0ECF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B6105BA-A367-4D98-B969-2356FEEC786D}">
      <dgm:prSet phldrT="[ข้อความ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>
            <a:lnSpc>
              <a:spcPts val="2500"/>
            </a:lnSpc>
            <a:spcAft>
              <a:spcPts val="0"/>
            </a:spcAft>
          </a:pPr>
          <a:r>
            <a:rPr lang="th-TH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รถ</a:t>
          </a:r>
        </a:p>
        <a:p>
          <a:pPr>
            <a:lnSpc>
              <a:spcPts val="2500"/>
            </a:lnSpc>
            <a:spcAft>
              <a:spcPts val="0"/>
            </a:spcAft>
          </a:pPr>
          <a:r>
            <a:rPr lang="th-TH" sz="2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กระจายปริมาณ</a:t>
          </a:r>
          <a:endParaRPr lang="en-US" sz="24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FB3E132-54A0-4BD6-B7B1-66A8B3BAEDD2}" type="parTrans" cxnId="{49392072-F797-4BB9-BA34-FB27F834597C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558A29F-3C4F-432E-8598-3C061E0EA77E}" type="sibTrans" cxnId="{49392072-F797-4BB9-BA34-FB27F834597C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9060B99-D558-47F3-9EF9-B76482139D8E}">
      <dgm:prSet phldrT="[ข้อความ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th-TH" sz="36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ทางเลือก</a:t>
          </a:r>
          <a:endParaRPr lang="en-US" sz="36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96C3D88-5328-4ACC-8C61-7923A9D98FFD}" type="parTrans" cxnId="{A175CDCA-6A99-4C7B-823F-5DE4D767F0BA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7442B76-B64A-4258-A6B3-2D6D4DB69880}" type="sibTrans" cxnId="{A175CDCA-6A99-4C7B-823F-5DE4D767F0BA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8D803B7-8880-4776-94C6-775A1DD79FE6}">
      <dgm:prSet phldrT="[ข้อความ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>
            <a:lnSpc>
              <a:spcPts val="2500"/>
            </a:lnSpc>
            <a:spcAft>
              <a:spcPts val="0"/>
            </a:spcAft>
          </a:pPr>
          <a:r>
            <a:rPr lang="th-TH" sz="2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กระจายห้วงเวลาเดินท</a:t>
          </a:r>
          <a:r>
            <a:rPr lang="th-TH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าง</a:t>
          </a:r>
          <a:r>
            <a:rPr lang="th-TH" sz="2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(ข้อมูลรถในห้วงเวลา)</a:t>
          </a:r>
        </a:p>
      </dgm:t>
    </dgm:pt>
    <dgm:pt modelId="{0E583308-6317-4F00-BA77-D32C9A7F90BF}" type="parTrans" cxnId="{744B79E4-9D14-4471-8764-5881B13E5A2F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84BA7D3-495B-4929-A33C-11E4963F6615}" type="sibTrans" cxnId="{744B79E4-9D14-4471-8764-5881B13E5A2F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D7D3378-E62B-4405-B728-FDCCB45EA741}">
      <dgm:prSet phldrT="[ข้อความ]" custT="1"/>
      <dgm:spPr>
        <a:solidFill>
          <a:schemeClr val="accent5">
            <a:lumMod val="50000"/>
          </a:schemeClr>
        </a:solidFill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>
            <a:lnSpc>
              <a:spcPts val="2500"/>
            </a:lnSpc>
            <a:spcAft>
              <a:spcPts val="0"/>
            </a:spcAft>
          </a:pPr>
          <a:r>
            <a:rPr lang="th-TH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ถนน</a:t>
          </a:r>
        </a:p>
        <a:p>
          <a:pPr>
            <a:lnSpc>
              <a:spcPts val="2500"/>
            </a:lnSpc>
            <a:spcAft>
              <a:spcPts val="0"/>
            </a:spcAft>
          </a:pPr>
          <a:r>
            <a:rPr lang="th-TH" sz="2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เพิ่มผิวทาง</a:t>
          </a:r>
          <a:endParaRPr lang="en-US" sz="20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6A59B44-F3EE-4C6C-B47F-F01F403A9513}" type="parTrans" cxnId="{52B0DE01-70B3-47CB-B5A4-E8361766A8D8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583E0E8-2D9F-47A2-827D-52B5576C74BB}" type="sibTrans" cxnId="{52B0DE01-70B3-47CB-B5A4-E8361766A8D8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86445F4-B46C-407E-BA98-E7CD946C075D}">
      <dgm:prSet phldrT="[ข้อความ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th-TH" sz="36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คืนจุดซ่อมสร้าง</a:t>
          </a:r>
          <a:endParaRPr lang="en-US" sz="36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C4045D1-9D25-41D7-BC5D-4C580AFFDAAE}" type="parTrans" cxnId="{15616F74-3D64-4B71-B9E6-15588C79B540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4B84C06-4EAB-41C4-9A75-42FC3C5D5790}" type="sibTrans" cxnId="{15616F74-3D64-4B71-B9E6-15588C79B540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FDF954D-E97C-4C45-BDC6-419642190FFA}">
      <dgm:prSet phldrT="[ข้อความ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>
            <a:lnSpc>
              <a:spcPts val="2500"/>
            </a:lnSpc>
            <a:spcAft>
              <a:spcPts val="0"/>
            </a:spcAft>
          </a:pPr>
          <a:r>
            <a:rPr lang="th-TH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ช่องทางพิเศษ</a:t>
          </a:r>
        </a:p>
        <a:p>
          <a:pPr>
            <a:lnSpc>
              <a:spcPts val="2500"/>
            </a:lnSpc>
            <a:spcAft>
              <a:spcPts val="0"/>
            </a:spcAft>
          </a:pPr>
          <a:r>
            <a:rPr lang="th-TH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ห้ามรถบรรทุกวิ่ง</a:t>
          </a:r>
          <a:endParaRPr lang="en-US" sz="32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6BDE7D2-1A2A-4A25-909D-495D58873BE3}" type="parTrans" cxnId="{4DFA70E1-5F22-4D4F-BBC9-7A6098272A16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63D3DF1-8702-4A53-9708-76C3A351A7F3}" type="sibTrans" cxnId="{4DFA70E1-5F22-4D4F-BBC9-7A6098272A16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B0DE162-396A-472E-A1CB-A9D6884944A8}">
      <dgm:prSet phldrT="[ข้อความ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>
            <a:lnSpc>
              <a:spcPts val="2500"/>
            </a:lnSpc>
            <a:spcAft>
              <a:spcPts val="0"/>
            </a:spcAft>
          </a:pPr>
          <a:r>
            <a:rPr lang="th-TH" sz="2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สภาพแวดล้อม</a:t>
          </a:r>
        </a:p>
        <a:p>
          <a:pPr>
            <a:lnSpc>
              <a:spcPts val="2500"/>
            </a:lnSpc>
            <a:spcAft>
              <a:spcPts val="0"/>
            </a:spcAft>
          </a:pPr>
          <a:r>
            <a:rPr lang="th-TH" sz="2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ลดเวลาตัดสินใจ</a:t>
          </a:r>
          <a:endParaRPr lang="en-US" sz="20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FDF4DB5-78BA-4A13-AAB2-390E2F2FBC12}" type="parTrans" cxnId="{9B26C1E7-FA9C-4AA8-B7A6-E24AB33F36F1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E978935-D95A-4AA0-BB9D-DF9D43C0FE0B}" type="sibTrans" cxnId="{9B26C1E7-FA9C-4AA8-B7A6-E24AB33F36F1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8F9FA04-0652-498B-9753-90BA9C8E3E78}">
      <dgm:prSet phldrT="[ข้อความ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th-TH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ป้ายบอกทางชัดเจน</a:t>
          </a:r>
          <a:endParaRPr lang="en-US" sz="32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9DBADAC-D7AC-4D79-87E8-FF14A07A3124}" type="parTrans" cxnId="{CD82980F-FCD7-410F-AF3A-A875AF333620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F7F0572-C9AE-4061-8C27-435770C43E0F}" type="sibTrans" cxnId="{CD82980F-FCD7-410F-AF3A-A875AF333620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6031A0B-D345-4A29-96E1-991FE34EC194}">
      <dgm:prSet phldrT="[ข้อความ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th-TH" sz="36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สัญญาณไฟจราจรเหมาะสม</a:t>
          </a:r>
          <a:endParaRPr lang="en-US" sz="36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C6324B8-25A4-4463-B17B-1B39C63DE375}" type="parTrans" cxnId="{3489B14A-CED2-4356-B30E-A09E1AAB0C59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BADA4B3-671E-41CE-BED6-7F89C33AC923}" type="sibTrans" cxnId="{3489B14A-CED2-4356-B30E-A09E1AAB0C59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64C4EC2-91AB-425B-9A9C-9FCB262020BC}">
      <dgm:prSet phldrT="[ข้อความ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th-TH" sz="36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จุดจอดกีดขวาง</a:t>
          </a:r>
          <a:endParaRPr lang="en-US" sz="36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7B39E1A-2512-45C3-8C4E-888DBEC1A12C}" type="sibTrans" cxnId="{D75B3D39-C017-4941-AEB5-56A86D60B1F4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6790D43-1DD7-45B2-9A0E-4FFBF1261AC3}" type="parTrans" cxnId="{D75B3D39-C017-4941-AEB5-56A86D60B1F4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0DD90EA-6B61-419C-B133-E3FA52E025A9}" type="pres">
      <dgm:prSet presAssocID="{661FF69A-6B40-4942-A936-E6C943ECDFC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1088CF4-90AD-4B60-90DB-7A857FE192E0}" type="pres">
      <dgm:prSet presAssocID="{5E6C1214-E334-4444-BE63-736A3B929AD9}" presName="horFlow" presStyleCnt="0"/>
      <dgm:spPr/>
    </dgm:pt>
    <dgm:pt modelId="{6218D906-41DF-443A-ABF8-87AF5F3F78D6}" type="pres">
      <dgm:prSet presAssocID="{5E6C1214-E334-4444-BE63-736A3B929AD9}" presName="bigChev" presStyleLbl="node1" presStyleIdx="0" presStyleCnt="4" custLinFactNeighborY="1157"/>
      <dgm:spPr/>
    </dgm:pt>
    <dgm:pt modelId="{0224B11E-562C-4212-92FC-DD67B390F57E}" type="pres">
      <dgm:prSet presAssocID="{A6790D43-1DD7-45B2-9A0E-4FFBF1261AC3}" presName="parTrans" presStyleCnt="0"/>
      <dgm:spPr/>
    </dgm:pt>
    <dgm:pt modelId="{37E9B8F3-CCF2-4684-8D2D-15E5E3CCBBC2}" type="pres">
      <dgm:prSet presAssocID="{164C4EC2-91AB-425B-9A9C-9FCB262020BC}" presName="node" presStyleLbl="alignAccFollowNode1" presStyleIdx="0" presStyleCnt="8" custScaleX="131113">
        <dgm:presLayoutVars>
          <dgm:bulletEnabled val="1"/>
        </dgm:presLayoutVars>
      </dgm:prSet>
      <dgm:spPr/>
    </dgm:pt>
    <dgm:pt modelId="{DBBBC0FB-D43C-48F2-9FE3-3BD29E1EDECD}" type="pres">
      <dgm:prSet presAssocID="{27B39E1A-2512-45C3-8C4E-888DBEC1A12C}" presName="sibTrans" presStyleCnt="0"/>
      <dgm:spPr/>
    </dgm:pt>
    <dgm:pt modelId="{0B37D18E-6700-44AD-ADCF-CDE8AAADEE7C}" type="pres">
      <dgm:prSet presAssocID="{CAA73BE3-4DD0-4082-889B-6A4194D90F9E}" presName="node" presStyleLbl="alignAccFollowNode1" presStyleIdx="1" presStyleCnt="8" custScaleX="160857">
        <dgm:presLayoutVars>
          <dgm:bulletEnabled val="1"/>
        </dgm:presLayoutVars>
      </dgm:prSet>
      <dgm:spPr/>
    </dgm:pt>
    <dgm:pt modelId="{FA837A09-EB11-4328-A3F1-13C9CFE22CE9}" type="pres">
      <dgm:prSet presAssocID="{5E6C1214-E334-4444-BE63-736A3B929AD9}" presName="vSp" presStyleCnt="0"/>
      <dgm:spPr/>
    </dgm:pt>
    <dgm:pt modelId="{E58105BC-ED31-4CE1-9B16-B60A7C09E4FF}" type="pres">
      <dgm:prSet presAssocID="{AB6105BA-A367-4D98-B969-2356FEEC786D}" presName="horFlow" presStyleCnt="0"/>
      <dgm:spPr/>
    </dgm:pt>
    <dgm:pt modelId="{51BAE8C4-3808-47C3-AFC2-3853F94E429A}" type="pres">
      <dgm:prSet presAssocID="{AB6105BA-A367-4D98-B969-2356FEEC786D}" presName="bigChev" presStyleLbl="node1" presStyleIdx="1" presStyleCnt="4"/>
      <dgm:spPr/>
    </dgm:pt>
    <dgm:pt modelId="{5442B132-CE6F-4264-9969-EB7B126055D9}" type="pres">
      <dgm:prSet presAssocID="{896C3D88-5328-4ACC-8C61-7923A9D98FFD}" presName="parTrans" presStyleCnt="0"/>
      <dgm:spPr/>
    </dgm:pt>
    <dgm:pt modelId="{6E9F5AC1-8A04-43B8-A9AD-892312299F3A}" type="pres">
      <dgm:prSet presAssocID="{49060B99-D558-47F3-9EF9-B76482139D8E}" presName="node" presStyleLbl="alignAccFollowNode1" presStyleIdx="2" presStyleCnt="8" custScaleX="131113">
        <dgm:presLayoutVars>
          <dgm:bulletEnabled val="1"/>
        </dgm:presLayoutVars>
      </dgm:prSet>
      <dgm:spPr/>
    </dgm:pt>
    <dgm:pt modelId="{EB3F5504-D624-4A23-B719-94C67F66ABB9}" type="pres">
      <dgm:prSet presAssocID="{A7442B76-B64A-4258-A6B3-2D6D4DB69880}" presName="sibTrans" presStyleCnt="0"/>
      <dgm:spPr/>
    </dgm:pt>
    <dgm:pt modelId="{41CACF1E-9BAD-49D9-ADC2-C8EAEC59F561}" type="pres">
      <dgm:prSet presAssocID="{48D803B7-8880-4776-94C6-775A1DD79FE6}" presName="node" presStyleLbl="alignAccFollowNode1" presStyleIdx="3" presStyleCnt="8" custScaleX="160857">
        <dgm:presLayoutVars>
          <dgm:bulletEnabled val="1"/>
        </dgm:presLayoutVars>
      </dgm:prSet>
      <dgm:spPr/>
    </dgm:pt>
    <dgm:pt modelId="{3A056031-EC14-4EDD-8943-B00867809244}" type="pres">
      <dgm:prSet presAssocID="{AB6105BA-A367-4D98-B969-2356FEEC786D}" presName="vSp" presStyleCnt="0"/>
      <dgm:spPr/>
    </dgm:pt>
    <dgm:pt modelId="{D48F9423-0160-45D4-A985-1785ACEE76C9}" type="pres">
      <dgm:prSet presAssocID="{8D7D3378-E62B-4405-B728-FDCCB45EA741}" presName="horFlow" presStyleCnt="0"/>
      <dgm:spPr/>
    </dgm:pt>
    <dgm:pt modelId="{E7E8223C-3499-4C07-9188-E5CFF8D6F56A}" type="pres">
      <dgm:prSet presAssocID="{8D7D3378-E62B-4405-B728-FDCCB45EA741}" presName="bigChev" presStyleLbl="node1" presStyleIdx="2" presStyleCnt="4"/>
      <dgm:spPr/>
    </dgm:pt>
    <dgm:pt modelId="{06BDC000-772F-41F2-BE0A-48C7C1B4965C}" type="pres">
      <dgm:prSet presAssocID="{2C4045D1-9D25-41D7-BC5D-4C580AFFDAAE}" presName="parTrans" presStyleCnt="0"/>
      <dgm:spPr/>
    </dgm:pt>
    <dgm:pt modelId="{660CD77C-2E26-4293-82FF-1621751DE04F}" type="pres">
      <dgm:prSet presAssocID="{C86445F4-B46C-407E-BA98-E7CD946C075D}" presName="node" presStyleLbl="alignAccFollowNode1" presStyleIdx="4" presStyleCnt="8" custScaleX="131113">
        <dgm:presLayoutVars>
          <dgm:bulletEnabled val="1"/>
        </dgm:presLayoutVars>
      </dgm:prSet>
      <dgm:spPr/>
    </dgm:pt>
    <dgm:pt modelId="{3E496A5C-EA2B-45BC-ABB6-EB34B1ED30F1}" type="pres">
      <dgm:prSet presAssocID="{84B84C06-4EAB-41C4-9A75-42FC3C5D5790}" presName="sibTrans" presStyleCnt="0"/>
      <dgm:spPr/>
    </dgm:pt>
    <dgm:pt modelId="{B5A50A67-4090-49A0-A521-CAEC84D64948}" type="pres">
      <dgm:prSet presAssocID="{7FDF954D-E97C-4C45-BDC6-419642190FFA}" presName="node" presStyleLbl="alignAccFollowNode1" presStyleIdx="5" presStyleCnt="8" custScaleX="160857">
        <dgm:presLayoutVars>
          <dgm:bulletEnabled val="1"/>
        </dgm:presLayoutVars>
      </dgm:prSet>
      <dgm:spPr/>
    </dgm:pt>
    <dgm:pt modelId="{E08180B6-1D9E-43E4-923E-C5AF5BD0932F}" type="pres">
      <dgm:prSet presAssocID="{8D7D3378-E62B-4405-B728-FDCCB45EA741}" presName="vSp" presStyleCnt="0"/>
      <dgm:spPr/>
    </dgm:pt>
    <dgm:pt modelId="{43E0F4A7-E2C4-4120-98B3-EFA5BA3F76F9}" type="pres">
      <dgm:prSet presAssocID="{0B0DE162-396A-472E-A1CB-A9D6884944A8}" presName="horFlow" presStyleCnt="0"/>
      <dgm:spPr/>
    </dgm:pt>
    <dgm:pt modelId="{B5DD8264-B662-43AC-BBBF-7DBDB75FA283}" type="pres">
      <dgm:prSet presAssocID="{0B0DE162-396A-472E-A1CB-A9D6884944A8}" presName="bigChev" presStyleLbl="node1" presStyleIdx="3" presStyleCnt="4" custLinFactNeighborX="-1572" custLinFactNeighborY="-2466"/>
      <dgm:spPr/>
    </dgm:pt>
    <dgm:pt modelId="{289719E4-2CA1-41FE-8FA1-12367F917B24}" type="pres">
      <dgm:prSet presAssocID="{69DBADAC-D7AC-4D79-87E8-FF14A07A3124}" presName="parTrans" presStyleCnt="0"/>
      <dgm:spPr/>
    </dgm:pt>
    <dgm:pt modelId="{221EEA4C-18DB-4B9A-84B9-3A20A84A2D4F}" type="pres">
      <dgm:prSet presAssocID="{C8F9FA04-0652-498B-9753-90BA9C8E3E78}" presName="node" presStyleLbl="alignAccFollowNode1" presStyleIdx="6" presStyleCnt="8" custScaleX="131113">
        <dgm:presLayoutVars>
          <dgm:bulletEnabled val="1"/>
        </dgm:presLayoutVars>
      </dgm:prSet>
      <dgm:spPr/>
    </dgm:pt>
    <dgm:pt modelId="{89721927-3DEA-4CC8-90A8-CB8714FD0FA2}" type="pres">
      <dgm:prSet presAssocID="{8F7F0572-C9AE-4061-8C27-435770C43E0F}" presName="sibTrans" presStyleCnt="0"/>
      <dgm:spPr/>
    </dgm:pt>
    <dgm:pt modelId="{7D5ADB67-B70C-4945-AB16-30CFEA1DAF1B}" type="pres">
      <dgm:prSet presAssocID="{96031A0B-D345-4A29-96E1-991FE34EC194}" presName="node" presStyleLbl="alignAccFollowNode1" presStyleIdx="7" presStyleCnt="8" custScaleX="160857">
        <dgm:presLayoutVars>
          <dgm:bulletEnabled val="1"/>
        </dgm:presLayoutVars>
      </dgm:prSet>
      <dgm:spPr/>
    </dgm:pt>
  </dgm:ptLst>
  <dgm:cxnLst>
    <dgm:cxn modelId="{52B0DE01-70B3-47CB-B5A4-E8361766A8D8}" srcId="{661FF69A-6B40-4942-A936-E6C943ECDFCE}" destId="{8D7D3378-E62B-4405-B728-FDCCB45EA741}" srcOrd="2" destOrd="0" parTransId="{06A59B44-F3EE-4C6C-B47F-F01F403A9513}" sibTransId="{4583E0E8-2D9F-47A2-827D-52B5576C74BB}"/>
    <dgm:cxn modelId="{83C9B003-4593-49F3-BD27-B4AAD867DF85}" type="presOf" srcId="{0B0DE162-396A-472E-A1CB-A9D6884944A8}" destId="{B5DD8264-B662-43AC-BBBF-7DBDB75FA283}" srcOrd="0" destOrd="0" presId="urn:microsoft.com/office/officeart/2005/8/layout/lProcess3"/>
    <dgm:cxn modelId="{7EB0E507-7FDC-4026-8A86-171B221193B3}" type="presOf" srcId="{96031A0B-D345-4A29-96E1-991FE34EC194}" destId="{7D5ADB67-B70C-4945-AB16-30CFEA1DAF1B}" srcOrd="0" destOrd="0" presId="urn:microsoft.com/office/officeart/2005/8/layout/lProcess3"/>
    <dgm:cxn modelId="{FB654E0F-32F5-463B-9574-508DB584145C}" type="presOf" srcId="{164C4EC2-91AB-425B-9A9C-9FCB262020BC}" destId="{37E9B8F3-CCF2-4684-8D2D-15E5E3CCBBC2}" srcOrd="0" destOrd="0" presId="urn:microsoft.com/office/officeart/2005/8/layout/lProcess3"/>
    <dgm:cxn modelId="{CD82980F-FCD7-410F-AF3A-A875AF333620}" srcId="{0B0DE162-396A-472E-A1CB-A9D6884944A8}" destId="{C8F9FA04-0652-498B-9753-90BA9C8E3E78}" srcOrd="0" destOrd="0" parTransId="{69DBADAC-D7AC-4D79-87E8-FF14A07A3124}" sibTransId="{8F7F0572-C9AE-4061-8C27-435770C43E0F}"/>
    <dgm:cxn modelId="{8D12BA23-2419-4AAF-9F05-B03F01753DFB}" type="presOf" srcId="{AB6105BA-A367-4D98-B969-2356FEEC786D}" destId="{51BAE8C4-3808-47C3-AFC2-3853F94E429A}" srcOrd="0" destOrd="0" presId="urn:microsoft.com/office/officeart/2005/8/layout/lProcess3"/>
    <dgm:cxn modelId="{E6D58E2C-2F75-4821-BFC8-E01F7177C2DC}" type="presOf" srcId="{CAA73BE3-4DD0-4082-889B-6A4194D90F9E}" destId="{0B37D18E-6700-44AD-ADCF-CDE8AAADEE7C}" srcOrd="0" destOrd="0" presId="urn:microsoft.com/office/officeart/2005/8/layout/lProcess3"/>
    <dgm:cxn modelId="{D75B3D39-C017-4941-AEB5-56A86D60B1F4}" srcId="{5E6C1214-E334-4444-BE63-736A3B929AD9}" destId="{164C4EC2-91AB-425B-9A9C-9FCB262020BC}" srcOrd="0" destOrd="0" parTransId="{A6790D43-1DD7-45B2-9A0E-4FFBF1261AC3}" sibTransId="{27B39E1A-2512-45C3-8C4E-888DBEC1A12C}"/>
    <dgm:cxn modelId="{4AE87464-15C0-4C79-B01B-D8910D237057}" type="presOf" srcId="{8D7D3378-E62B-4405-B728-FDCCB45EA741}" destId="{E7E8223C-3499-4C07-9188-E5CFF8D6F56A}" srcOrd="0" destOrd="0" presId="urn:microsoft.com/office/officeart/2005/8/layout/lProcess3"/>
    <dgm:cxn modelId="{BB7FB848-4052-4154-88ED-7FFD18FD36FC}" type="presOf" srcId="{49060B99-D558-47F3-9EF9-B76482139D8E}" destId="{6E9F5AC1-8A04-43B8-A9AD-892312299F3A}" srcOrd="0" destOrd="0" presId="urn:microsoft.com/office/officeart/2005/8/layout/lProcess3"/>
    <dgm:cxn modelId="{3489B14A-CED2-4356-B30E-A09E1AAB0C59}" srcId="{0B0DE162-396A-472E-A1CB-A9D6884944A8}" destId="{96031A0B-D345-4A29-96E1-991FE34EC194}" srcOrd="1" destOrd="0" parTransId="{AC6324B8-25A4-4463-B17B-1B39C63DE375}" sibTransId="{6BADA4B3-671E-41CE-BED6-7F89C33AC923}"/>
    <dgm:cxn modelId="{49392072-F797-4BB9-BA34-FB27F834597C}" srcId="{661FF69A-6B40-4942-A936-E6C943ECDFCE}" destId="{AB6105BA-A367-4D98-B969-2356FEEC786D}" srcOrd="1" destOrd="0" parTransId="{9FB3E132-54A0-4BD6-B7B1-66A8B3BAEDD2}" sibTransId="{0558A29F-3C4F-432E-8598-3C061E0EA77E}"/>
    <dgm:cxn modelId="{B8A12E54-9169-4048-9CFB-1817C2CE0ECF}" srcId="{5E6C1214-E334-4444-BE63-736A3B929AD9}" destId="{CAA73BE3-4DD0-4082-889B-6A4194D90F9E}" srcOrd="1" destOrd="0" parTransId="{72EC11C0-A64B-41D2-8425-D440554C8A61}" sibTransId="{879B8C57-C062-49BB-BF9B-7DDDCDC970E7}"/>
    <dgm:cxn modelId="{15616F74-3D64-4B71-B9E6-15588C79B540}" srcId="{8D7D3378-E62B-4405-B728-FDCCB45EA741}" destId="{C86445F4-B46C-407E-BA98-E7CD946C075D}" srcOrd="0" destOrd="0" parTransId="{2C4045D1-9D25-41D7-BC5D-4C580AFFDAAE}" sibTransId="{84B84C06-4EAB-41C4-9A75-42FC3C5D5790}"/>
    <dgm:cxn modelId="{C6EBF7B0-F40D-4D55-B484-2EA82C0F36AC}" srcId="{661FF69A-6B40-4942-A936-E6C943ECDFCE}" destId="{5E6C1214-E334-4444-BE63-736A3B929AD9}" srcOrd="0" destOrd="0" parTransId="{F61B1C13-4A68-4BD6-9A50-91C4DF3C6670}" sibTransId="{F9F90E55-C7AC-457F-85D0-03EA9670A1C6}"/>
    <dgm:cxn modelId="{E18236B5-4738-4005-ADC3-2E638859560A}" type="presOf" srcId="{C86445F4-B46C-407E-BA98-E7CD946C075D}" destId="{660CD77C-2E26-4293-82FF-1621751DE04F}" srcOrd="0" destOrd="0" presId="urn:microsoft.com/office/officeart/2005/8/layout/lProcess3"/>
    <dgm:cxn modelId="{A81E82BA-96DA-4964-9724-02ACA7CBE9C1}" type="presOf" srcId="{661FF69A-6B40-4942-A936-E6C943ECDFCE}" destId="{00DD90EA-6B61-419C-B133-E3FA52E025A9}" srcOrd="0" destOrd="0" presId="urn:microsoft.com/office/officeart/2005/8/layout/lProcess3"/>
    <dgm:cxn modelId="{F9684BBF-F95B-489D-950B-4092FEAAA716}" type="presOf" srcId="{48D803B7-8880-4776-94C6-775A1DD79FE6}" destId="{41CACF1E-9BAD-49D9-ADC2-C8EAEC59F561}" srcOrd="0" destOrd="0" presId="urn:microsoft.com/office/officeart/2005/8/layout/lProcess3"/>
    <dgm:cxn modelId="{69B124C5-824B-4F7E-AD58-D9892DD33928}" type="presOf" srcId="{C8F9FA04-0652-498B-9753-90BA9C8E3E78}" destId="{221EEA4C-18DB-4B9A-84B9-3A20A84A2D4F}" srcOrd="0" destOrd="0" presId="urn:microsoft.com/office/officeart/2005/8/layout/lProcess3"/>
    <dgm:cxn modelId="{A175CDCA-6A99-4C7B-823F-5DE4D767F0BA}" srcId="{AB6105BA-A367-4D98-B969-2356FEEC786D}" destId="{49060B99-D558-47F3-9EF9-B76482139D8E}" srcOrd="0" destOrd="0" parTransId="{896C3D88-5328-4ACC-8C61-7923A9D98FFD}" sibTransId="{A7442B76-B64A-4258-A6B3-2D6D4DB69880}"/>
    <dgm:cxn modelId="{4DFA70E1-5F22-4D4F-BBC9-7A6098272A16}" srcId="{8D7D3378-E62B-4405-B728-FDCCB45EA741}" destId="{7FDF954D-E97C-4C45-BDC6-419642190FFA}" srcOrd="1" destOrd="0" parTransId="{66BDE7D2-1A2A-4A25-909D-495D58873BE3}" sibTransId="{F63D3DF1-8702-4A53-9708-76C3A351A7F3}"/>
    <dgm:cxn modelId="{744B79E4-9D14-4471-8764-5881B13E5A2F}" srcId="{AB6105BA-A367-4D98-B969-2356FEEC786D}" destId="{48D803B7-8880-4776-94C6-775A1DD79FE6}" srcOrd="1" destOrd="0" parTransId="{0E583308-6317-4F00-BA77-D32C9A7F90BF}" sibTransId="{284BA7D3-495B-4929-A33C-11E4963F6615}"/>
    <dgm:cxn modelId="{9B26C1E7-FA9C-4AA8-B7A6-E24AB33F36F1}" srcId="{661FF69A-6B40-4942-A936-E6C943ECDFCE}" destId="{0B0DE162-396A-472E-A1CB-A9D6884944A8}" srcOrd="3" destOrd="0" parTransId="{7FDF4DB5-78BA-4A13-AAB2-390E2F2FBC12}" sibTransId="{9E978935-D95A-4AA0-BB9D-DF9D43C0FE0B}"/>
    <dgm:cxn modelId="{EA36EFFB-B19A-44B1-9E83-EA38A436FBF9}" type="presOf" srcId="{5E6C1214-E334-4444-BE63-736A3B929AD9}" destId="{6218D906-41DF-443A-ABF8-87AF5F3F78D6}" srcOrd="0" destOrd="0" presId="urn:microsoft.com/office/officeart/2005/8/layout/lProcess3"/>
    <dgm:cxn modelId="{0F4408FF-6078-43A9-A879-936C8C5501AD}" type="presOf" srcId="{7FDF954D-E97C-4C45-BDC6-419642190FFA}" destId="{B5A50A67-4090-49A0-A521-CAEC84D64948}" srcOrd="0" destOrd="0" presId="urn:microsoft.com/office/officeart/2005/8/layout/lProcess3"/>
    <dgm:cxn modelId="{B1182256-A864-4958-9916-67B2B16DAA80}" type="presParOf" srcId="{00DD90EA-6B61-419C-B133-E3FA52E025A9}" destId="{E1088CF4-90AD-4B60-90DB-7A857FE192E0}" srcOrd="0" destOrd="0" presId="urn:microsoft.com/office/officeart/2005/8/layout/lProcess3"/>
    <dgm:cxn modelId="{85C5137E-C747-4532-953D-375C8759F6CB}" type="presParOf" srcId="{E1088CF4-90AD-4B60-90DB-7A857FE192E0}" destId="{6218D906-41DF-443A-ABF8-87AF5F3F78D6}" srcOrd="0" destOrd="0" presId="urn:microsoft.com/office/officeart/2005/8/layout/lProcess3"/>
    <dgm:cxn modelId="{FF3B8BBB-59FF-4D0B-9932-6C4EEF5CA506}" type="presParOf" srcId="{E1088CF4-90AD-4B60-90DB-7A857FE192E0}" destId="{0224B11E-562C-4212-92FC-DD67B390F57E}" srcOrd="1" destOrd="0" presId="urn:microsoft.com/office/officeart/2005/8/layout/lProcess3"/>
    <dgm:cxn modelId="{DFE810FE-1DF1-435C-B941-CD38D8732B09}" type="presParOf" srcId="{E1088CF4-90AD-4B60-90DB-7A857FE192E0}" destId="{37E9B8F3-CCF2-4684-8D2D-15E5E3CCBBC2}" srcOrd="2" destOrd="0" presId="urn:microsoft.com/office/officeart/2005/8/layout/lProcess3"/>
    <dgm:cxn modelId="{7FED691E-03CE-4558-B60C-1FEE5C887478}" type="presParOf" srcId="{E1088CF4-90AD-4B60-90DB-7A857FE192E0}" destId="{DBBBC0FB-D43C-48F2-9FE3-3BD29E1EDECD}" srcOrd="3" destOrd="0" presId="urn:microsoft.com/office/officeart/2005/8/layout/lProcess3"/>
    <dgm:cxn modelId="{08ADFF03-97AB-4DFB-B9B1-067692D44DCD}" type="presParOf" srcId="{E1088CF4-90AD-4B60-90DB-7A857FE192E0}" destId="{0B37D18E-6700-44AD-ADCF-CDE8AAADEE7C}" srcOrd="4" destOrd="0" presId="urn:microsoft.com/office/officeart/2005/8/layout/lProcess3"/>
    <dgm:cxn modelId="{6B9BBE07-14ED-419B-81A0-3311479D044D}" type="presParOf" srcId="{00DD90EA-6B61-419C-B133-E3FA52E025A9}" destId="{FA837A09-EB11-4328-A3F1-13C9CFE22CE9}" srcOrd="1" destOrd="0" presId="urn:microsoft.com/office/officeart/2005/8/layout/lProcess3"/>
    <dgm:cxn modelId="{EC3CD25D-60BD-4E64-B494-146C0C7DEFFF}" type="presParOf" srcId="{00DD90EA-6B61-419C-B133-E3FA52E025A9}" destId="{E58105BC-ED31-4CE1-9B16-B60A7C09E4FF}" srcOrd="2" destOrd="0" presId="urn:microsoft.com/office/officeart/2005/8/layout/lProcess3"/>
    <dgm:cxn modelId="{282B290C-FD01-4C04-919F-4C9B9F2D1F50}" type="presParOf" srcId="{E58105BC-ED31-4CE1-9B16-B60A7C09E4FF}" destId="{51BAE8C4-3808-47C3-AFC2-3853F94E429A}" srcOrd="0" destOrd="0" presId="urn:microsoft.com/office/officeart/2005/8/layout/lProcess3"/>
    <dgm:cxn modelId="{5C6E0AB6-F2E3-4960-95C4-AA291D1ABC7C}" type="presParOf" srcId="{E58105BC-ED31-4CE1-9B16-B60A7C09E4FF}" destId="{5442B132-CE6F-4264-9969-EB7B126055D9}" srcOrd="1" destOrd="0" presId="urn:microsoft.com/office/officeart/2005/8/layout/lProcess3"/>
    <dgm:cxn modelId="{805BD329-282F-472F-9229-B7DFEA52AE76}" type="presParOf" srcId="{E58105BC-ED31-4CE1-9B16-B60A7C09E4FF}" destId="{6E9F5AC1-8A04-43B8-A9AD-892312299F3A}" srcOrd="2" destOrd="0" presId="urn:microsoft.com/office/officeart/2005/8/layout/lProcess3"/>
    <dgm:cxn modelId="{E992E73A-975E-4DFB-8C45-7A8C28BAE673}" type="presParOf" srcId="{E58105BC-ED31-4CE1-9B16-B60A7C09E4FF}" destId="{EB3F5504-D624-4A23-B719-94C67F66ABB9}" srcOrd="3" destOrd="0" presId="urn:microsoft.com/office/officeart/2005/8/layout/lProcess3"/>
    <dgm:cxn modelId="{2DF97881-4E6C-43BB-AB59-D9748855BF78}" type="presParOf" srcId="{E58105BC-ED31-4CE1-9B16-B60A7C09E4FF}" destId="{41CACF1E-9BAD-49D9-ADC2-C8EAEC59F561}" srcOrd="4" destOrd="0" presId="urn:microsoft.com/office/officeart/2005/8/layout/lProcess3"/>
    <dgm:cxn modelId="{B2DBD4BB-7FB4-48E9-B6B6-455F96D2E453}" type="presParOf" srcId="{00DD90EA-6B61-419C-B133-E3FA52E025A9}" destId="{3A056031-EC14-4EDD-8943-B00867809244}" srcOrd="3" destOrd="0" presId="urn:microsoft.com/office/officeart/2005/8/layout/lProcess3"/>
    <dgm:cxn modelId="{2D973910-9E1B-40F0-8C69-68AE2E5DA65C}" type="presParOf" srcId="{00DD90EA-6B61-419C-B133-E3FA52E025A9}" destId="{D48F9423-0160-45D4-A985-1785ACEE76C9}" srcOrd="4" destOrd="0" presId="urn:microsoft.com/office/officeart/2005/8/layout/lProcess3"/>
    <dgm:cxn modelId="{509FF0BC-6D91-4067-8344-2C0B1D1AD6E0}" type="presParOf" srcId="{D48F9423-0160-45D4-A985-1785ACEE76C9}" destId="{E7E8223C-3499-4C07-9188-E5CFF8D6F56A}" srcOrd="0" destOrd="0" presId="urn:microsoft.com/office/officeart/2005/8/layout/lProcess3"/>
    <dgm:cxn modelId="{D1271B93-A0ED-49FF-BFA1-57D99C8C6285}" type="presParOf" srcId="{D48F9423-0160-45D4-A985-1785ACEE76C9}" destId="{06BDC000-772F-41F2-BE0A-48C7C1B4965C}" srcOrd="1" destOrd="0" presId="urn:microsoft.com/office/officeart/2005/8/layout/lProcess3"/>
    <dgm:cxn modelId="{23079ACD-05CC-4886-80B4-324646292BA1}" type="presParOf" srcId="{D48F9423-0160-45D4-A985-1785ACEE76C9}" destId="{660CD77C-2E26-4293-82FF-1621751DE04F}" srcOrd="2" destOrd="0" presId="urn:microsoft.com/office/officeart/2005/8/layout/lProcess3"/>
    <dgm:cxn modelId="{5F6C1306-0EDC-471F-90D5-D74EEE96830B}" type="presParOf" srcId="{D48F9423-0160-45D4-A985-1785ACEE76C9}" destId="{3E496A5C-EA2B-45BC-ABB6-EB34B1ED30F1}" srcOrd="3" destOrd="0" presId="urn:microsoft.com/office/officeart/2005/8/layout/lProcess3"/>
    <dgm:cxn modelId="{CF4F4B61-CA77-4B53-8928-C0D713E76F8C}" type="presParOf" srcId="{D48F9423-0160-45D4-A985-1785ACEE76C9}" destId="{B5A50A67-4090-49A0-A521-CAEC84D64948}" srcOrd="4" destOrd="0" presId="urn:microsoft.com/office/officeart/2005/8/layout/lProcess3"/>
    <dgm:cxn modelId="{33352B26-A842-428E-8203-F84579E2A6BF}" type="presParOf" srcId="{00DD90EA-6B61-419C-B133-E3FA52E025A9}" destId="{E08180B6-1D9E-43E4-923E-C5AF5BD0932F}" srcOrd="5" destOrd="0" presId="urn:microsoft.com/office/officeart/2005/8/layout/lProcess3"/>
    <dgm:cxn modelId="{CB5CEDC2-0523-40DA-B81D-8636C8606AA2}" type="presParOf" srcId="{00DD90EA-6B61-419C-B133-E3FA52E025A9}" destId="{43E0F4A7-E2C4-4120-98B3-EFA5BA3F76F9}" srcOrd="6" destOrd="0" presId="urn:microsoft.com/office/officeart/2005/8/layout/lProcess3"/>
    <dgm:cxn modelId="{FE2670C1-E45E-4286-8D3C-487A38AF425D}" type="presParOf" srcId="{43E0F4A7-E2C4-4120-98B3-EFA5BA3F76F9}" destId="{B5DD8264-B662-43AC-BBBF-7DBDB75FA283}" srcOrd="0" destOrd="0" presId="urn:microsoft.com/office/officeart/2005/8/layout/lProcess3"/>
    <dgm:cxn modelId="{8D3ED305-74A6-4BAC-BF20-65F04DFAB807}" type="presParOf" srcId="{43E0F4A7-E2C4-4120-98B3-EFA5BA3F76F9}" destId="{289719E4-2CA1-41FE-8FA1-12367F917B24}" srcOrd="1" destOrd="0" presId="urn:microsoft.com/office/officeart/2005/8/layout/lProcess3"/>
    <dgm:cxn modelId="{C3535553-DFF7-4EA6-A05A-55039CF81B22}" type="presParOf" srcId="{43E0F4A7-E2C4-4120-98B3-EFA5BA3F76F9}" destId="{221EEA4C-18DB-4B9A-84B9-3A20A84A2D4F}" srcOrd="2" destOrd="0" presId="urn:microsoft.com/office/officeart/2005/8/layout/lProcess3"/>
    <dgm:cxn modelId="{64AC72E0-8BDA-4209-82C4-5F3B51463441}" type="presParOf" srcId="{43E0F4A7-E2C4-4120-98B3-EFA5BA3F76F9}" destId="{89721927-3DEA-4CC8-90A8-CB8714FD0FA2}" srcOrd="3" destOrd="0" presId="urn:microsoft.com/office/officeart/2005/8/layout/lProcess3"/>
    <dgm:cxn modelId="{FA08C442-6DFA-40D1-93F5-8B76A8F30453}" type="presParOf" srcId="{43E0F4A7-E2C4-4120-98B3-EFA5BA3F76F9}" destId="{7D5ADB67-B70C-4945-AB16-30CFEA1DAF1B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87F03A7-EAF8-437B-A40B-3E3EDBB7398E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079BB0-D44B-4234-B908-52F568896BD0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th-TH" dirty="0"/>
            <a:t>แนะนำเส้นทางและห้วงเวลาเดินทาง</a:t>
          </a:r>
          <a:endParaRPr lang="en-US" dirty="0"/>
        </a:p>
      </dgm:t>
    </dgm:pt>
    <dgm:pt modelId="{B17C3177-A198-4C5B-9EA2-B99069E832FB}" type="parTrans" cxnId="{42465EE1-2B31-4DB2-BA87-367ACFF5D76F}">
      <dgm:prSet/>
      <dgm:spPr/>
      <dgm:t>
        <a:bodyPr/>
        <a:lstStyle/>
        <a:p>
          <a:endParaRPr lang="en-US"/>
        </a:p>
      </dgm:t>
    </dgm:pt>
    <dgm:pt modelId="{FF134F49-D76B-45BC-BA2F-357BE483ADC7}" type="sibTrans" cxnId="{42465EE1-2B31-4DB2-BA87-367ACFF5D76F}">
      <dgm:prSet/>
      <dgm:spPr/>
      <dgm:t>
        <a:bodyPr/>
        <a:lstStyle/>
        <a:p>
          <a:endParaRPr lang="en-US"/>
        </a:p>
      </dgm:t>
    </dgm:pt>
    <dgm:pt modelId="{74C943EB-8CB3-4884-A781-0C73B8D25573}">
      <dgm:prSet phldrT="[Text]" custT="1"/>
      <dgm:spPr/>
      <dgm:t>
        <a:bodyPr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r>
            <a:rPr lang="th-TH" sz="32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rPr>
            <a:t>ข้อมูลจราจรจาก</a:t>
          </a:r>
          <a:r>
            <a:rPr lang="en-SG" sz="32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rPr>
            <a:t> </a:t>
          </a:r>
          <a:r>
            <a:rPr lang="en-SG" sz="36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rPr>
            <a:t>CCTV</a:t>
          </a:r>
          <a:endParaRPr lang="en-US" sz="3600" b="1" cap="none" spc="0" dirty="0">
            <a:ln/>
            <a:solidFill>
              <a:schemeClr val="accent6">
                <a:lumMod val="75000"/>
              </a:schemeClr>
            </a:solidFill>
            <a:effectLst/>
          </a:endParaRPr>
        </a:p>
      </dgm:t>
    </dgm:pt>
    <dgm:pt modelId="{2E2FCD33-D3F6-4603-849A-D5CE067C08C4}" type="parTrans" cxnId="{78129F93-C048-4DFE-A8F6-5EA7CDAF007A}">
      <dgm:prSet/>
      <dgm:spPr/>
      <dgm:t>
        <a:bodyPr/>
        <a:lstStyle/>
        <a:p>
          <a:endParaRPr lang="en-US"/>
        </a:p>
      </dgm:t>
    </dgm:pt>
    <dgm:pt modelId="{7B935BE2-6321-4B19-82B8-B29A3DEC7F95}" type="sibTrans" cxnId="{78129F93-C048-4DFE-A8F6-5EA7CDAF007A}">
      <dgm:prSet/>
      <dgm:spPr/>
      <dgm:t>
        <a:bodyPr/>
        <a:lstStyle/>
        <a:p>
          <a:endParaRPr lang="en-US"/>
        </a:p>
      </dgm:t>
    </dgm:pt>
    <dgm:pt modelId="{734EFCA5-5FD1-4471-88FF-35F70BABB4A3}">
      <dgm:prSet phldrT="[Text]" custT="1"/>
      <dgm:spPr/>
      <dgm:t>
        <a:bodyPr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pPr algn="l"/>
          <a:r>
            <a:rPr lang="th-TH" sz="3200" b="1" cap="none" spc="0" dirty="0">
              <a:ln/>
              <a:solidFill>
                <a:schemeClr val="accent5">
                  <a:lumMod val="50000"/>
                </a:schemeClr>
              </a:solidFill>
              <a:effectLst/>
            </a:rPr>
            <a:t>ข้อมูลจราจรจากกรมทางหลวง</a:t>
          </a:r>
          <a:endParaRPr lang="en-US" sz="3200" b="1" cap="none" spc="0" dirty="0">
            <a:ln/>
            <a:solidFill>
              <a:schemeClr val="accent5">
                <a:lumMod val="50000"/>
              </a:schemeClr>
            </a:solidFill>
            <a:effectLst/>
          </a:endParaRPr>
        </a:p>
      </dgm:t>
    </dgm:pt>
    <dgm:pt modelId="{B8A09990-8301-4938-9F5E-4FB9166727B7}" type="parTrans" cxnId="{06760E55-4E3B-4666-B005-B48AE6520756}">
      <dgm:prSet/>
      <dgm:spPr/>
      <dgm:t>
        <a:bodyPr/>
        <a:lstStyle/>
        <a:p>
          <a:endParaRPr lang="en-US"/>
        </a:p>
      </dgm:t>
    </dgm:pt>
    <dgm:pt modelId="{0F23B643-BB00-4924-BF09-4B77459084B8}" type="sibTrans" cxnId="{06760E55-4E3B-4666-B005-B48AE6520756}">
      <dgm:prSet/>
      <dgm:spPr/>
      <dgm:t>
        <a:bodyPr/>
        <a:lstStyle/>
        <a:p>
          <a:endParaRPr lang="en-US"/>
        </a:p>
      </dgm:t>
    </dgm:pt>
    <dgm:pt modelId="{27071A5E-FE3C-40BE-940B-784B3F5D306F}">
      <dgm:prSet phldrT="[Text]" custT="1"/>
      <dgm:spPr/>
      <dgm:t>
        <a:bodyPr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r>
            <a:rPr lang="th-TH" sz="3200" b="1" cap="none" spc="0" dirty="0">
              <a:ln/>
              <a:solidFill>
                <a:schemeClr val="accent4"/>
              </a:solidFill>
              <a:effectLst/>
            </a:rPr>
            <a:t>ข้อมูลจราจรจากพื้นที่จริง</a:t>
          </a:r>
          <a:endParaRPr lang="en-US" sz="3200" b="1" cap="none" spc="0" dirty="0">
            <a:ln/>
            <a:solidFill>
              <a:schemeClr val="accent4"/>
            </a:solidFill>
            <a:effectLst/>
          </a:endParaRPr>
        </a:p>
      </dgm:t>
    </dgm:pt>
    <dgm:pt modelId="{57D4BD6B-EFF9-4529-80E2-4B21C698B0F2}" type="parTrans" cxnId="{EABE1554-4B69-4F07-B4EE-A878628D0352}">
      <dgm:prSet/>
      <dgm:spPr/>
      <dgm:t>
        <a:bodyPr/>
        <a:lstStyle/>
        <a:p>
          <a:endParaRPr lang="en-US"/>
        </a:p>
      </dgm:t>
    </dgm:pt>
    <dgm:pt modelId="{814E8597-5FB3-483E-8657-C322942CE0C5}" type="sibTrans" cxnId="{EABE1554-4B69-4F07-B4EE-A878628D0352}">
      <dgm:prSet/>
      <dgm:spPr/>
      <dgm:t>
        <a:bodyPr/>
        <a:lstStyle/>
        <a:p>
          <a:endParaRPr lang="en-US"/>
        </a:p>
      </dgm:t>
    </dgm:pt>
    <dgm:pt modelId="{F867D06D-4BBE-47C5-9EA4-872D1CD28E51}" type="pres">
      <dgm:prSet presAssocID="{787F03A7-EAF8-437B-A40B-3E3EDBB7398E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</dgm:pt>
    <dgm:pt modelId="{29086D38-ECF4-4781-9F05-FB3ECDF15223}" type="pres">
      <dgm:prSet presAssocID="{93079BB0-D44B-4234-B908-52F568896BD0}" presName="composite" presStyleCnt="0"/>
      <dgm:spPr/>
    </dgm:pt>
    <dgm:pt modelId="{347395EB-7658-44A5-A044-68A5BD9D72D8}" type="pres">
      <dgm:prSet presAssocID="{93079BB0-D44B-4234-B908-52F568896BD0}" presName="ParentAccent1" presStyleLbl="alignNode1" presStyleIdx="0" presStyleCnt="34"/>
      <dgm:spPr>
        <a:solidFill>
          <a:schemeClr val="accent3">
            <a:lumMod val="20000"/>
            <a:lumOff val="80000"/>
          </a:schemeClr>
        </a:solidFill>
      </dgm:spPr>
    </dgm:pt>
    <dgm:pt modelId="{3F2C084E-2490-4697-A960-4FC391F2F55E}" type="pres">
      <dgm:prSet presAssocID="{93079BB0-D44B-4234-B908-52F568896BD0}" presName="ParentAccent2" presStyleLbl="alignNode1" presStyleIdx="1" presStyleCnt="34"/>
      <dgm:spPr>
        <a:solidFill>
          <a:schemeClr val="accent3">
            <a:lumMod val="60000"/>
            <a:lumOff val="40000"/>
          </a:schemeClr>
        </a:solidFill>
      </dgm:spPr>
    </dgm:pt>
    <dgm:pt modelId="{C8FEB42E-0546-452F-8F0E-7D7D85BB46F7}" type="pres">
      <dgm:prSet presAssocID="{93079BB0-D44B-4234-B908-52F568896BD0}" presName="ParentAccent3" presStyleLbl="alignNode1" presStyleIdx="2" presStyleCnt="34"/>
      <dgm:spPr>
        <a:solidFill>
          <a:schemeClr val="accent3">
            <a:lumMod val="60000"/>
            <a:lumOff val="40000"/>
          </a:schemeClr>
        </a:solidFill>
      </dgm:spPr>
    </dgm:pt>
    <dgm:pt modelId="{AF496B93-F1D6-4E1A-89ED-9B99FF874840}" type="pres">
      <dgm:prSet presAssocID="{93079BB0-D44B-4234-B908-52F568896BD0}" presName="ParentAccent4" presStyleLbl="alignNode1" presStyleIdx="3" presStyleCnt="34"/>
      <dgm:spPr>
        <a:solidFill>
          <a:schemeClr val="accent3">
            <a:lumMod val="60000"/>
            <a:lumOff val="40000"/>
          </a:schemeClr>
        </a:solidFill>
      </dgm:spPr>
    </dgm:pt>
    <dgm:pt modelId="{9BAC8435-7436-4989-90A8-0438677FD77F}" type="pres">
      <dgm:prSet presAssocID="{93079BB0-D44B-4234-B908-52F568896BD0}" presName="ParentAccent5" presStyleLbl="alignNode1" presStyleIdx="4" presStyleCnt="34"/>
      <dgm:spPr>
        <a:solidFill>
          <a:schemeClr val="accent3">
            <a:lumMod val="60000"/>
            <a:lumOff val="40000"/>
          </a:schemeClr>
        </a:solidFill>
      </dgm:spPr>
    </dgm:pt>
    <dgm:pt modelId="{42213605-3AEF-4463-8898-7358D11A3AE1}" type="pres">
      <dgm:prSet presAssocID="{93079BB0-D44B-4234-B908-52F568896BD0}" presName="ParentAccent6" presStyleLbl="alignNode1" presStyleIdx="5" presStyleCnt="34"/>
      <dgm:spPr>
        <a:solidFill>
          <a:schemeClr val="accent3">
            <a:lumMod val="75000"/>
          </a:schemeClr>
        </a:solidFill>
      </dgm:spPr>
    </dgm:pt>
    <dgm:pt modelId="{C5EE1C31-62B6-4C24-BAC7-AE7DA4FB7859}" type="pres">
      <dgm:prSet presAssocID="{93079BB0-D44B-4234-B908-52F568896BD0}" presName="ParentAccent7" presStyleLbl="alignNode1" presStyleIdx="6" presStyleCnt="34"/>
      <dgm:spPr>
        <a:solidFill>
          <a:schemeClr val="accent3">
            <a:lumMod val="20000"/>
            <a:lumOff val="80000"/>
          </a:schemeClr>
        </a:solidFill>
      </dgm:spPr>
    </dgm:pt>
    <dgm:pt modelId="{8C7626EC-5701-4DB3-AEF7-D526704FACD8}" type="pres">
      <dgm:prSet presAssocID="{93079BB0-D44B-4234-B908-52F568896BD0}" presName="ParentAccent8" presStyleLbl="alignNode1" presStyleIdx="7" presStyleCnt="34"/>
      <dgm:spPr>
        <a:solidFill>
          <a:schemeClr val="accent3">
            <a:lumMod val="20000"/>
            <a:lumOff val="80000"/>
          </a:schemeClr>
        </a:solidFill>
      </dgm:spPr>
    </dgm:pt>
    <dgm:pt modelId="{EB2EAEF7-A397-4389-80BB-A8E0832A088A}" type="pres">
      <dgm:prSet presAssocID="{93079BB0-D44B-4234-B908-52F568896BD0}" presName="ParentAccent9" presStyleLbl="alignNode1" presStyleIdx="8" presStyleCnt="34"/>
      <dgm:spPr>
        <a:solidFill>
          <a:schemeClr val="accent3">
            <a:lumMod val="20000"/>
            <a:lumOff val="80000"/>
          </a:schemeClr>
        </a:solidFill>
      </dgm:spPr>
    </dgm:pt>
    <dgm:pt modelId="{B9D0A30C-F354-4518-ACB3-72F829074E89}" type="pres">
      <dgm:prSet presAssocID="{93079BB0-D44B-4234-B908-52F568896BD0}" presName="ParentAccent10" presStyleLbl="alignNode1" presStyleIdx="9" presStyleCnt="34"/>
      <dgm:spPr>
        <a:solidFill>
          <a:schemeClr val="accent3">
            <a:lumMod val="20000"/>
            <a:lumOff val="80000"/>
          </a:schemeClr>
        </a:solidFill>
      </dgm:spPr>
    </dgm:pt>
    <dgm:pt modelId="{6F1BE474-D77C-459D-B013-589D67588A80}" type="pres">
      <dgm:prSet presAssocID="{93079BB0-D44B-4234-B908-52F568896BD0}" presName="Parent" presStyleLbl="alignNode1" presStyleIdx="10" presStyleCnt="34">
        <dgm:presLayoutVars>
          <dgm:chMax val="5"/>
          <dgm:chPref val="3"/>
          <dgm:bulletEnabled val="1"/>
        </dgm:presLayoutVars>
      </dgm:prSet>
      <dgm:spPr/>
    </dgm:pt>
    <dgm:pt modelId="{9481019E-8CE0-4554-AAA1-D6C12B0D1023}" type="pres">
      <dgm:prSet presAssocID="{74C943EB-8CB3-4884-A781-0C73B8D25573}" presName="Child1Accent1" presStyleLbl="alignNode1" presStyleIdx="11" presStyleCnt="34"/>
      <dgm:spPr>
        <a:solidFill>
          <a:schemeClr val="accent6">
            <a:lumMod val="75000"/>
          </a:schemeClr>
        </a:solidFill>
      </dgm:spPr>
    </dgm:pt>
    <dgm:pt modelId="{3EA0E6B2-C9D8-4CDD-B5A6-6FFE1533C0E5}" type="pres">
      <dgm:prSet presAssocID="{74C943EB-8CB3-4884-A781-0C73B8D25573}" presName="Child1Accent2" presStyleLbl="alignNode1" presStyleIdx="12" presStyleCnt="34"/>
      <dgm:spPr>
        <a:solidFill>
          <a:schemeClr val="accent6">
            <a:lumMod val="75000"/>
          </a:schemeClr>
        </a:solidFill>
      </dgm:spPr>
    </dgm:pt>
    <dgm:pt modelId="{19C55A9F-376E-4020-8675-418D5F58056B}" type="pres">
      <dgm:prSet presAssocID="{74C943EB-8CB3-4884-A781-0C73B8D25573}" presName="Child1Accent3" presStyleLbl="alignNode1" presStyleIdx="13" presStyleCnt="34" custLinFactNeighborX="14828"/>
      <dgm:spPr>
        <a:solidFill>
          <a:schemeClr val="accent6">
            <a:lumMod val="75000"/>
          </a:schemeClr>
        </a:solidFill>
      </dgm:spPr>
    </dgm:pt>
    <dgm:pt modelId="{35EF35E0-46CF-4589-8854-31018FB84598}" type="pres">
      <dgm:prSet presAssocID="{74C943EB-8CB3-4884-A781-0C73B8D25573}" presName="Child1Accent4" presStyleLbl="alignNode1" presStyleIdx="14" presStyleCnt="34" custLinFactNeighborX="14828"/>
      <dgm:spPr>
        <a:solidFill>
          <a:schemeClr val="accent6">
            <a:lumMod val="75000"/>
          </a:schemeClr>
        </a:solidFill>
      </dgm:spPr>
    </dgm:pt>
    <dgm:pt modelId="{9C626F07-B1DA-4D01-8ACF-5FA1726400C3}" type="pres">
      <dgm:prSet presAssocID="{74C943EB-8CB3-4884-A781-0C73B8D25573}" presName="Child1Accent5" presStyleLbl="alignNode1" presStyleIdx="15" presStyleCnt="34" custLinFactNeighborX="14828"/>
      <dgm:spPr>
        <a:solidFill>
          <a:schemeClr val="accent6">
            <a:lumMod val="75000"/>
          </a:schemeClr>
        </a:solidFill>
      </dgm:spPr>
    </dgm:pt>
    <dgm:pt modelId="{AB597330-71D5-45FC-B505-254DEB7EE346}" type="pres">
      <dgm:prSet presAssocID="{74C943EB-8CB3-4884-A781-0C73B8D25573}" presName="Child1Accent6" presStyleLbl="alignNode1" presStyleIdx="16" presStyleCnt="34" custLinFactNeighborX="14828"/>
      <dgm:spPr>
        <a:solidFill>
          <a:schemeClr val="accent6">
            <a:lumMod val="75000"/>
          </a:schemeClr>
        </a:solidFill>
      </dgm:spPr>
    </dgm:pt>
    <dgm:pt modelId="{6D4564A3-21E7-471C-B26F-29D0A1F71A6E}" type="pres">
      <dgm:prSet presAssocID="{74C943EB-8CB3-4884-A781-0C73B8D25573}" presName="Child1Accent7" presStyleLbl="alignNode1" presStyleIdx="17" presStyleCnt="34" custLinFactNeighborX="14828"/>
      <dgm:spPr>
        <a:solidFill>
          <a:schemeClr val="accent6">
            <a:lumMod val="75000"/>
          </a:schemeClr>
        </a:solidFill>
      </dgm:spPr>
    </dgm:pt>
    <dgm:pt modelId="{31282CA8-3402-4CC9-A1B0-F82C226FEC4C}" type="pres">
      <dgm:prSet presAssocID="{74C943EB-8CB3-4884-A781-0C73B8D25573}" presName="Child1Accent8" presStyleLbl="alignNode1" presStyleIdx="18" presStyleCnt="34"/>
      <dgm:spPr/>
    </dgm:pt>
    <dgm:pt modelId="{6E18CE18-D9D7-4DC5-8D24-DE81928447C1}" type="pres">
      <dgm:prSet presAssocID="{74C943EB-8CB3-4884-A781-0C73B8D25573}" presName="Child1Accent9" presStyleLbl="alignNode1" presStyleIdx="19" presStyleCnt="34"/>
      <dgm:spPr/>
    </dgm:pt>
    <dgm:pt modelId="{54238BB2-4B4B-424C-8CAD-6152962F6F9E}" type="pres">
      <dgm:prSet presAssocID="{74C943EB-8CB3-4884-A781-0C73B8D25573}" presName="Child1" presStyleLbl="revTx" presStyleIdx="0" presStyleCnt="3">
        <dgm:presLayoutVars>
          <dgm:chMax/>
          <dgm:chPref val="0"/>
          <dgm:bulletEnabled val="1"/>
        </dgm:presLayoutVars>
      </dgm:prSet>
      <dgm:spPr/>
    </dgm:pt>
    <dgm:pt modelId="{F59786E9-DBD0-444E-AF09-B2BC4D3D7CD4}" type="pres">
      <dgm:prSet presAssocID="{734EFCA5-5FD1-4471-88FF-35F70BABB4A3}" presName="Child2Accent1" presStyleLbl="alignNode1" presStyleIdx="20" presStyleCnt="34"/>
      <dgm:spPr>
        <a:solidFill>
          <a:schemeClr val="accent5">
            <a:lumMod val="60000"/>
            <a:lumOff val="40000"/>
          </a:schemeClr>
        </a:solidFill>
      </dgm:spPr>
    </dgm:pt>
    <dgm:pt modelId="{272D2607-7FFA-4D49-B8A5-8C120A52429F}" type="pres">
      <dgm:prSet presAssocID="{734EFCA5-5FD1-4471-88FF-35F70BABB4A3}" presName="Child2Accent2" presStyleLbl="alignNode1" presStyleIdx="21" presStyleCnt="34"/>
      <dgm:spPr>
        <a:solidFill>
          <a:schemeClr val="accent5">
            <a:lumMod val="60000"/>
            <a:lumOff val="40000"/>
          </a:schemeClr>
        </a:solidFill>
      </dgm:spPr>
    </dgm:pt>
    <dgm:pt modelId="{4D4D06A6-9CFB-49C3-A62F-495B102A2754}" type="pres">
      <dgm:prSet presAssocID="{734EFCA5-5FD1-4471-88FF-35F70BABB4A3}" presName="Child2Accent3" presStyleLbl="alignNode1" presStyleIdx="22" presStyleCnt="34"/>
      <dgm:spPr>
        <a:solidFill>
          <a:schemeClr val="accent5">
            <a:lumMod val="60000"/>
            <a:lumOff val="40000"/>
          </a:schemeClr>
        </a:solidFill>
      </dgm:spPr>
    </dgm:pt>
    <dgm:pt modelId="{1EE70A81-EF2B-4E54-A4D2-8B3F9805E373}" type="pres">
      <dgm:prSet presAssocID="{734EFCA5-5FD1-4471-88FF-35F70BABB4A3}" presName="Child2Accent4" presStyleLbl="alignNode1" presStyleIdx="23" presStyleCnt="34"/>
      <dgm:spPr>
        <a:solidFill>
          <a:schemeClr val="accent5">
            <a:lumMod val="60000"/>
            <a:lumOff val="40000"/>
          </a:schemeClr>
        </a:solidFill>
      </dgm:spPr>
    </dgm:pt>
    <dgm:pt modelId="{AC2AF430-88FE-442D-84F7-81BB32F9BF81}" type="pres">
      <dgm:prSet presAssocID="{734EFCA5-5FD1-4471-88FF-35F70BABB4A3}" presName="Child2Accent5" presStyleLbl="alignNode1" presStyleIdx="24" presStyleCnt="34"/>
      <dgm:spPr>
        <a:solidFill>
          <a:schemeClr val="accent5">
            <a:lumMod val="60000"/>
            <a:lumOff val="40000"/>
          </a:schemeClr>
        </a:solidFill>
      </dgm:spPr>
    </dgm:pt>
    <dgm:pt modelId="{8CDBA610-E38C-4BA4-8A5D-CC1143F3B94D}" type="pres">
      <dgm:prSet presAssocID="{734EFCA5-5FD1-4471-88FF-35F70BABB4A3}" presName="Child2Accent6" presStyleLbl="alignNode1" presStyleIdx="25" presStyleCnt="34"/>
      <dgm:spPr>
        <a:solidFill>
          <a:schemeClr val="accent5">
            <a:lumMod val="60000"/>
            <a:lumOff val="40000"/>
          </a:schemeClr>
        </a:solidFill>
      </dgm:spPr>
    </dgm:pt>
    <dgm:pt modelId="{28CBBD03-4143-4897-85AF-113E959955DF}" type="pres">
      <dgm:prSet presAssocID="{734EFCA5-5FD1-4471-88FF-35F70BABB4A3}" presName="Child2Accent7" presStyleLbl="alignNode1" presStyleIdx="26" presStyleCnt="34"/>
      <dgm:spPr/>
    </dgm:pt>
    <dgm:pt modelId="{7A608B01-7BA3-4F4D-815E-577649A3AAB9}" type="pres">
      <dgm:prSet presAssocID="{734EFCA5-5FD1-4471-88FF-35F70BABB4A3}" presName="Child2" presStyleLbl="revTx" presStyleIdx="1" presStyleCnt="3" custScaleY="104794">
        <dgm:presLayoutVars>
          <dgm:chMax/>
          <dgm:chPref val="0"/>
          <dgm:bulletEnabled val="1"/>
        </dgm:presLayoutVars>
      </dgm:prSet>
      <dgm:spPr/>
    </dgm:pt>
    <dgm:pt modelId="{C62894B7-3B91-407C-BC78-D7D4FB0FF171}" type="pres">
      <dgm:prSet presAssocID="{27071A5E-FE3C-40BE-940B-784B3F5D306F}" presName="Child3Accent1" presStyleLbl="alignNode1" presStyleIdx="27" presStyleCnt="34"/>
      <dgm:spPr>
        <a:solidFill>
          <a:srgbClr val="7030A0"/>
        </a:solidFill>
      </dgm:spPr>
    </dgm:pt>
    <dgm:pt modelId="{1F76FC37-F2D3-4676-BC03-A4536D508C8E}" type="pres">
      <dgm:prSet presAssocID="{27071A5E-FE3C-40BE-940B-784B3F5D306F}" presName="Child3Accent2" presStyleLbl="alignNode1" presStyleIdx="28" presStyleCnt="34"/>
      <dgm:spPr>
        <a:solidFill>
          <a:srgbClr val="7030A0"/>
        </a:solidFill>
      </dgm:spPr>
    </dgm:pt>
    <dgm:pt modelId="{CF767368-0E52-4E30-88E2-E3C4DF70568A}" type="pres">
      <dgm:prSet presAssocID="{27071A5E-FE3C-40BE-940B-784B3F5D306F}" presName="Child3Accent3" presStyleLbl="alignNode1" presStyleIdx="29" presStyleCnt="34"/>
      <dgm:spPr>
        <a:solidFill>
          <a:srgbClr val="7030A0"/>
        </a:solidFill>
      </dgm:spPr>
    </dgm:pt>
    <dgm:pt modelId="{DAEEE9BD-B9B2-46B6-B24B-B8447B2B324E}" type="pres">
      <dgm:prSet presAssocID="{27071A5E-FE3C-40BE-940B-784B3F5D306F}" presName="Child3Accent4" presStyleLbl="alignNode1" presStyleIdx="30" presStyleCnt="34"/>
      <dgm:spPr>
        <a:solidFill>
          <a:srgbClr val="7030A0"/>
        </a:solidFill>
      </dgm:spPr>
    </dgm:pt>
    <dgm:pt modelId="{0118D461-976C-49F1-A13F-9A95E4D39F8A}" type="pres">
      <dgm:prSet presAssocID="{27071A5E-FE3C-40BE-940B-784B3F5D306F}" presName="Child3Accent5" presStyleLbl="alignNode1" presStyleIdx="31" presStyleCnt="34"/>
      <dgm:spPr>
        <a:solidFill>
          <a:srgbClr val="7030A0"/>
        </a:solidFill>
      </dgm:spPr>
    </dgm:pt>
    <dgm:pt modelId="{8493567A-5FDA-482D-AEF3-0AFF287AE023}" type="pres">
      <dgm:prSet presAssocID="{27071A5E-FE3C-40BE-940B-784B3F5D306F}" presName="Child3Accent6" presStyleLbl="alignNode1" presStyleIdx="32" presStyleCnt="34"/>
      <dgm:spPr>
        <a:solidFill>
          <a:srgbClr val="7030A0"/>
        </a:solidFill>
      </dgm:spPr>
    </dgm:pt>
    <dgm:pt modelId="{3A5EEDC5-1DEC-4F54-9FFD-11F21674A8FE}" type="pres">
      <dgm:prSet presAssocID="{27071A5E-FE3C-40BE-940B-784B3F5D306F}" presName="Child3Accent7" presStyleLbl="alignNode1" presStyleIdx="33" presStyleCnt="34"/>
      <dgm:spPr>
        <a:solidFill>
          <a:srgbClr val="7030A0"/>
        </a:solidFill>
      </dgm:spPr>
    </dgm:pt>
    <dgm:pt modelId="{FF85633F-EC41-4A64-8C2C-CEF268923599}" type="pres">
      <dgm:prSet presAssocID="{27071A5E-FE3C-40BE-940B-784B3F5D306F}" presName="Child3" presStyleLbl="revTx" presStyleIdx="2" presStyleCnt="3" custScaleX="74139" custLinFactNeighborX="-10511" custLinFactNeighborY="-1577">
        <dgm:presLayoutVars>
          <dgm:chMax/>
          <dgm:chPref val="0"/>
          <dgm:bulletEnabled val="1"/>
        </dgm:presLayoutVars>
      </dgm:prSet>
      <dgm:spPr/>
    </dgm:pt>
  </dgm:ptLst>
  <dgm:cxnLst>
    <dgm:cxn modelId="{ABEC2E4D-B0BC-48CD-BF6C-DB625F301C01}" type="presOf" srcId="{27071A5E-FE3C-40BE-940B-784B3F5D306F}" destId="{FF85633F-EC41-4A64-8C2C-CEF268923599}" srcOrd="0" destOrd="0" presId="urn:microsoft.com/office/officeart/2011/layout/ConvergingText"/>
    <dgm:cxn modelId="{EABE1554-4B69-4F07-B4EE-A878628D0352}" srcId="{93079BB0-D44B-4234-B908-52F568896BD0}" destId="{27071A5E-FE3C-40BE-940B-784B3F5D306F}" srcOrd="2" destOrd="0" parTransId="{57D4BD6B-EFF9-4529-80E2-4B21C698B0F2}" sibTransId="{814E8597-5FB3-483E-8657-C322942CE0C5}"/>
    <dgm:cxn modelId="{06760E55-4E3B-4666-B005-B48AE6520756}" srcId="{93079BB0-D44B-4234-B908-52F568896BD0}" destId="{734EFCA5-5FD1-4471-88FF-35F70BABB4A3}" srcOrd="1" destOrd="0" parTransId="{B8A09990-8301-4938-9F5E-4FB9166727B7}" sibTransId="{0F23B643-BB00-4924-BF09-4B77459084B8}"/>
    <dgm:cxn modelId="{6967CD75-64DF-40AE-9638-1F054A464C96}" type="presOf" srcId="{734EFCA5-5FD1-4471-88FF-35F70BABB4A3}" destId="{7A608B01-7BA3-4F4D-815E-577649A3AAB9}" srcOrd="0" destOrd="0" presId="urn:microsoft.com/office/officeart/2011/layout/ConvergingText"/>
    <dgm:cxn modelId="{461EBE81-0545-4CB5-B5F3-FD7CC2F79100}" type="presOf" srcId="{93079BB0-D44B-4234-B908-52F568896BD0}" destId="{6F1BE474-D77C-459D-B013-589D67588A80}" srcOrd="0" destOrd="0" presId="urn:microsoft.com/office/officeart/2011/layout/ConvergingText"/>
    <dgm:cxn modelId="{78129F93-C048-4DFE-A8F6-5EA7CDAF007A}" srcId="{93079BB0-D44B-4234-B908-52F568896BD0}" destId="{74C943EB-8CB3-4884-A781-0C73B8D25573}" srcOrd="0" destOrd="0" parTransId="{2E2FCD33-D3F6-4603-849A-D5CE067C08C4}" sibTransId="{7B935BE2-6321-4B19-82B8-B29A3DEC7F95}"/>
    <dgm:cxn modelId="{F1C486A0-0FAC-4C7C-B5EE-60588AB93EC7}" type="presOf" srcId="{74C943EB-8CB3-4884-A781-0C73B8D25573}" destId="{54238BB2-4B4B-424C-8CAD-6152962F6F9E}" srcOrd="0" destOrd="0" presId="urn:microsoft.com/office/officeart/2011/layout/ConvergingText"/>
    <dgm:cxn modelId="{8A2CE7C2-C1EA-499E-96D2-428754712C0E}" type="presOf" srcId="{787F03A7-EAF8-437B-A40B-3E3EDBB7398E}" destId="{F867D06D-4BBE-47C5-9EA4-872D1CD28E51}" srcOrd="0" destOrd="0" presId="urn:microsoft.com/office/officeart/2011/layout/ConvergingText"/>
    <dgm:cxn modelId="{42465EE1-2B31-4DB2-BA87-367ACFF5D76F}" srcId="{787F03A7-EAF8-437B-A40B-3E3EDBB7398E}" destId="{93079BB0-D44B-4234-B908-52F568896BD0}" srcOrd="0" destOrd="0" parTransId="{B17C3177-A198-4C5B-9EA2-B99069E832FB}" sibTransId="{FF134F49-D76B-45BC-BA2F-357BE483ADC7}"/>
    <dgm:cxn modelId="{9509A63A-B944-4C88-9424-302F40E23787}" type="presParOf" srcId="{F867D06D-4BBE-47C5-9EA4-872D1CD28E51}" destId="{29086D38-ECF4-4781-9F05-FB3ECDF15223}" srcOrd="0" destOrd="0" presId="urn:microsoft.com/office/officeart/2011/layout/ConvergingText"/>
    <dgm:cxn modelId="{E9CA7AB1-D2CC-4C82-8005-999A169F345B}" type="presParOf" srcId="{29086D38-ECF4-4781-9F05-FB3ECDF15223}" destId="{347395EB-7658-44A5-A044-68A5BD9D72D8}" srcOrd="0" destOrd="0" presId="urn:microsoft.com/office/officeart/2011/layout/ConvergingText"/>
    <dgm:cxn modelId="{D20165B3-294E-495A-BD70-1C49E94F0338}" type="presParOf" srcId="{29086D38-ECF4-4781-9F05-FB3ECDF15223}" destId="{3F2C084E-2490-4697-A960-4FC391F2F55E}" srcOrd="1" destOrd="0" presId="urn:microsoft.com/office/officeart/2011/layout/ConvergingText"/>
    <dgm:cxn modelId="{F51E035A-BD5F-49FD-95CB-0D709FFCB7E1}" type="presParOf" srcId="{29086D38-ECF4-4781-9F05-FB3ECDF15223}" destId="{C8FEB42E-0546-452F-8F0E-7D7D85BB46F7}" srcOrd="2" destOrd="0" presId="urn:microsoft.com/office/officeart/2011/layout/ConvergingText"/>
    <dgm:cxn modelId="{4751948F-BE5F-4AEA-A9F3-CFB2D48F470F}" type="presParOf" srcId="{29086D38-ECF4-4781-9F05-FB3ECDF15223}" destId="{AF496B93-F1D6-4E1A-89ED-9B99FF874840}" srcOrd="3" destOrd="0" presId="urn:microsoft.com/office/officeart/2011/layout/ConvergingText"/>
    <dgm:cxn modelId="{C0B774B9-C529-4584-9031-8E1BB4AD35D6}" type="presParOf" srcId="{29086D38-ECF4-4781-9F05-FB3ECDF15223}" destId="{9BAC8435-7436-4989-90A8-0438677FD77F}" srcOrd="4" destOrd="0" presId="urn:microsoft.com/office/officeart/2011/layout/ConvergingText"/>
    <dgm:cxn modelId="{22693CCC-2DF9-4F99-9180-B46EF4347915}" type="presParOf" srcId="{29086D38-ECF4-4781-9F05-FB3ECDF15223}" destId="{42213605-3AEF-4463-8898-7358D11A3AE1}" srcOrd="5" destOrd="0" presId="urn:microsoft.com/office/officeart/2011/layout/ConvergingText"/>
    <dgm:cxn modelId="{EDDF7119-9A5B-4373-8E89-A5924A88ADC6}" type="presParOf" srcId="{29086D38-ECF4-4781-9F05-FB3ECDF15223}" destId="{C5EE1C31-62B6-4C24-BAC7-AE7DA4FB7859}" srcOrd="6" destOrd="0" presId="urn:microsoft.com/office/officeart/2011/layout/ConvergingText"/>
    <dgm:cxn modelId="{65C361EB-BE10-4120-81CB-B59445AB4E41}" type="presParOf" srcId="{29086D38-ECF4-4781-9F05-FB3ECDF15223}" destId="{8C7626EC-5701-4DB3-AEF7-D526704FACD8}" srcOrd="7" destOrd="0" presId="urn:microsoft.com/office/officeart/2011/layout/ConvergingText"/>
    <dgm:cxn modelId="{04486C17-24BB-4142-A1A2-138946CA6DCD}" type="presParOf" srcId="{29086D38-ECF4-4781-9F05-FB3ECDF15223}" destId="{EB2EAEF7-A397-4389-80BB-A8E0832A088A}" srcOrd="8" destOrd="0" presId="urn:microsoft.com/office/officeart/2011/layout/ConvergingText"/>
    <dgm:cxn modelId="{1E097111-EDCA-445B-879F-A33075ED90B9}" type="presParOf" srcId="{29086D38-ECF4-4781-9F05-FB3ECDF15223}" destId="{B9D0A30C-F354-4518-ACB3-72F829074E89}" srcOrd="9" destOrd="0" presId="urn:microsoft.com/office/officeart/2011/layout/ConvergingText"/>
    <dgm:cxn modelId="{806A3AE0-8594-4AA4-86EA-32666E290E2D}" type="presParOf" srcId="{29086D38-ECF4-4781-9F05-FB3ECDF15223}" destId="{6F1BE474-D77C-459D-B013-589D67588A80}" srcOrd="10" destOrd="0" presId="urn:microsoft.com/office/officeart/2011/layout/ConvergingText"/>
    <dgm:cxn modelId="{506FD448-5A01-436B-A680-5B41CEBD250B}" type="presParOf" srcId="{29086D38-ECF4-4781-9F05-FB3ECDF15223}" destId="{9481019E-8CE0-4554-AAA1-D6C12B0D1023}" srcOrd="11" destOrd="0" presId="urn:microsoft.com/office/officeart/2011/layout/ConvergingText"/>
    <dgm:cxn modelId="{630799F5-554E-4247-A9DD-8D7C10E29B3C}" type="presParOf" srcId="{29086D38-ECF4-4781-9F05-FB3ECDF15223}" destId="{3EA0E6B2-C9D8-4CDD-B5A6-6FFE1533C0E5}" srcOrd="12" destOrd="0" presId="urn:microsoft.com/office/officeart/2011/layout/ConvergingText"/>
    <dgm:cxn modelId="{143CCA98-252F-4AAF-8F6F-040B49AF6BA6}" type="presParOf" srcId="{29086D38-ECF4-4781-9F05-FB3ECDF15223}" destId="{19C55A9F-376E-4020-8675-418D5F58056B}" srcOrd="13" destOrd="0" presId="urn:microsoft.com/office/officeart/2011/layout/ConvergingText"/>
    <dgm:cxn modelId="{C0A8C683-4202-4B16-A06C-382BA9182AFB}" type="presParOf" srcId="{29086D38-ECF4-4781-9F05-FB3ECDF15223}" destId="{35EF35E0-46CF-4589-8854-31018FB84598}" srcOrd="14" destOrd="0" presId="urn:microsoft.com/office/officeart/2011/layout/ConvergingText"/>
    <dgm:cxn modelId="{E221B9C9-23A5-4003-83D6-E278E0478F50}" type="presParOf" srcId="{29086D38-ECF4-4781-9F05-FB3ECDF15223}" destId="{9C626F07-B1DA-4D01-8ACF-5FA1726400C3}" srcOrd="15" destOrd="0" presId="urn:microsoft.com/office/officeart/2011/layout/ConvergingText"/>
    <dgm:cxn modelId="{04CC5927-DD79-4C87-BE0C-87904A528BC1}" type="presParOf" srcId="{29086D38-ECF4-4781-9F05-FB3ECDF15223}" destId="{AB597330-71D5-45FC-B505-254DEB7EE346}" srcOrd="16" destOrd="0" presId="urn:microsoft.com/office/officeart/2011/layout/ConvergingText"/>
    <dgm:cxn modelId="{45957658-61BA-423C-9225-E35041676453}" type="presParOf" srcId="{29086D38-ECF4-4781-9F05-FB3ECDF15223}" destId="{6D4564A3-21E7-471C-B26F-29D0A1F71A6E}" srcOrd="17" destOrd="0" presId="urn:microsoft.com/office/officeart/2011/layout/ConvergingText"/>
    <dgm:cxn modelId="{EC090048-55B0-4FCA-9F75-EDC2ABF2D2EE}" type="presParOf" srcId="{29086D38-ECF4-4781-9F05-FB3ECDF15223}" destId="{31282CA8-3402-4CC9-A1B0-F82C226FEC4C}" srcOrd="18" destOrd="0" presId="urn:microsoft.com/office/officeart/2011/layout/ConvergingText"/>
    <dgm:cxn modelId="{8BB95709-A8A3-4E92-A834-CE8D7E5ADFD6}" type="presParOf" srcId="{29086D38-ECF4-4781-9F05-FB3ECDF15223}" destId="{6E18CE18-D9D7-4DC5-8D24-DE81928447C1}" srcOrd="19" destOrd="0" presId="urn:microsoft.com/office/officeart/2011/layout/ConvergingText"/>
    <dgm:cxn modelId="{FBB9DFF1-2825-4808-91C8-2612DE777127}" type="presParOf" srcId="{29086D38-ECF4-4781-9F05-FB3ECDF15223}" destId="{54238BB2-4B4B-424C-8CAD-6152962F6F9E}" srcOrd="20" destOrd="0" presId="urn:microsoft.com/office/officeart/2011/layout/ConvergingText"/>
    <dgm:cxn modelId="{721F8FDC-4649-4B59-AF92-4839D63062DF}" type="presParOf" srcId="{29086D38-ECF4-4781-9F05-FB3ECDF15223}" destId="{F59786E9-DBD0-444E-AF09-B2BC4D3D7CD4}" srcOrd="21" destOrd="0" presId="urn:microsoft.com/office/officeart/2011/layout/ConvergingText"/>
    <dgm:cxn modelId="{1F92CEC8-1069-41BA-B949-25E5BB6B046C}" type="presParOf" srcId="{29086D38-ECF4-4781-9F05-FB3ECDF15223}" destId="{272D2607-7FFA-4D49-B8A5-8C120A52429F}" srcOrd="22" destOrd="0" presId="urn:microsoft.com/office/officeart/2011/layout/ConvergingText"/>
    <dgm:cxn modelId="{A8731E4E-84EA-4D16-9BB3-ED5424D6CE3F}" type="presParOf" srcId="{29086D38-ECF4-4781-9F05-FB3ECDF15223}" destId="{4D4D06A6-9CFB-49C3-A62F-495B102A2754}" srcOrd="23" destOrd="0" presId="urn:microsoft.com/office/officeart/2011/layout/ConvergingText"/>
    <dgm:cxn modelId="{2D0F42A7-44CA-4422-9237-4DAF7AEDDCC5}" type="presParOf" srcId="{29086D38-ECF4-4781-9F05-FB3ECDF15223}" destId="{1EE70A81-EF2B-4E54-A4D2-8B3F9805E373}" srcOrd="24" destOrd="0" presId="urn:microsoft.com/office/officeart/2011/layout/ConvergingText"/>
    <dgm:cxn modelId="{8307010B-1589-4884-B539-84EC4142802E}" type="presParOf" srcId="{29086D38-ECF4-4781-9F05-FB3ECDF15223}" destId="{AC2AF430-88FE-442D-84F7-81BB32F9BF81}" srcOrd="25" destOrd="0" presId="urn:microsoft.com/office/officeart/2011/layout/ConvergingText"/>
    <dgm:cxn modelId="{66E8CC30-BEFC-42C1-B6E6-FB4D784012A6}" type="presParOf" srcId="{29086D38-ECF4-4781-9F05-FB3ECDF15223}" destId="{8CDBA610-E38C-4BA4-8A5D-CC1143F3B94D}" srcOrd="26" destOrd="0" presId="urn:microsoft.com/office/officeart/2011/layout/ConvergingText"/>
    <dgm:cxn modelId="{8E497C06-ADF7-4FA2-8103-0B6EE3975108}" type="presParOf" srcId="{29086D38-ECF4-4781-9F05-FB3ECDF15223}" destId="{28CBBD03-4143-4897-85AF-113E959955DF}" srcOrd="27" destOrd="0" presId="urn:microsoft.com/office/officeart/2011/layout/ConvergingText"/>
    <dgm:cxn modelId="{619CDD96-4C63-4565-B3BA-7D7CA28A760E}" type="presParOf" srcId="{29086D38-ECF4-4781-9F05-FB3ECDF15223}" destId="{7A608B01-7BA3-4F4D-815E-577649A3AAB9}" srcOrd="28" destOrd="0" presId="urn:microsoft.com/office/officeart/2011/layout/ConvergingText"/>
    <dgm:cxn modelId="{F74EDA09-5C5B-4788-8BC9-8BB600D6E80A}" type="presParOf" srcId="{29086D38-ECF4-4781-9F05-FB3ECDF15223}" destId="{C62894B7-3B91-407C-BC78-D7D4FB0FF171}" srcOrd="29" destOrd="0" presId="urn:microsoft.com/office/officeart/2011/layout/ConvergingText"/>
    <dgm:cxn modelId="{A2E9F5D2-9B80-45F7-8773-E348EF7550CE}" type="presParOf" srcId="{29086D38-ECF4-4781-9F05-FB3ECDF15223}" destId="{1F76FC37-F2D3-4676-BC03-A4536D508C8E}" srcOrd="30" destOrd="0" presId="urn:microsoft.com/office/officeart/2011/layout/ConvergingText"/>
    <dgm:cxn modelId="{55909260-BADE-4F51-AB04-F8F2434869E6}" type="presParOf" srcId="{29086D38-ECF4-4781-9F05-FB3ECDF15223}" destId="{CF767368-0E52-4E30-88E2-E3C4DF70568A}" srcOrd="31" destOrd="0" presId="urn:microsoft.com/office/officeart/2011/layout/ConvergingText"/>
    <dgm:cxn modelId="{CDC79E43-C4BA-4DDC-BB8D-38BFBEDEDBC9}" type="presParOf" srcId="{29086D38-ECF4-4781-9F05-FB3ECDF15223}" destId="{DAEEE9BD-B9B2-46B6-B24B-B8447B2B324E}" srcOrd="32" destOrd="0" presId="urn:microsoft.com/office/officeart/2011/layout/ConvergingText"/>
    <dgm:cxn modelId="{E367A3B8-9714-4596-AE8E-73AC0C277AE5}" type="presParOf" srcId="{29086D38-ECF4-4781-9F05-FB3ECDF15223}" destId="{0118D461-976C-49F1-A13F-9A95E4D39F8A}" srcOrd="33" destOrd="0" presId="urn:microsoft.com/office/officeart/2011/layout/ConvergingText"/>
    <dgm:cxn modelId="{71EC3A63-351A-4238-B315-AA93A3D6F14C}" type="presParOf" srcId="{29086D38-ECF4-4781-9F05-FB3ECDF15223}" destId="{8493567A-5FDA-482D-AEF3-0AFF287AE023}" srcOrd="34" destOrd="0" presId="urn:microsoft.com/office/officeart/2011/layout/ConvergingText"/>
    <dgm:cxn modelId="{1DF18564-5C6C-47C4-AE4A-4074280E94FE}" type="presParOf" srcId="{29086D38-ECF4-4781-9F05-FB3ECDF15223}" destId="{3A5EEDC5-1DEC-4F54-9FFD-11F21674A8FE}" srcOrd="35" destOrd="0" presId="urn:microsoft.com/office/officeart/2011/layout/ConvergingText"/>
    <dgm:cxn modelId="{E6550C16-2CA0-489F-BF1B-A86FA595126A}" type="presParOf" srcId="{29086D38-ECF4-4781-9F05-FB3ECDF15223}" destId="{FF85633F-EC41-4A64-8C2C-CEF268923599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2049C06-A98C-43B5-A4A4-24F5E8F7DD11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C1B9AE-42FD-4F78-AF3E-B6C75C4E6DD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th-TH" sz="4400" b="1" cap="none" spc="0" dirty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บูรณาการกำลังภูธร นครบาล</a:t>
          </a:r>
          <a:endParaRPr lang="en-US" sz="4400" b="1" cap="none" spc="0" dirty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ABCC5CE0-B0A2-411F-B9E7-8CBF5FA8EC13}" type="parTrans" cxnId="{2F04BB24-FAAF-4A40-BB3C-2A2D890A69A3}">
      <dgm:prSet/>
      <dgm:spPr/>
      <dgm:t>
        <a:bodyPr/>
        <a:lstStyle/>
        <a:p>
          <a:endParaRPr lang="en-US" b="1" cap="none" spc="0">
            <a:ln w="6600">
              <a:solidFill>
                <a:schemeClr val="accent2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452DA759-7F6E-46A9-992D-9C6C2CE801E0}" type="sibTrans" cxnId="{2F04BB24-FAAF-4A40-BB3C-2A2D890A69A3}">
      <dgm:prSet/>
      <dgm:spPr/>
      <dgm:t>
        <a:bodyPr/>
        <a:lstStyle/>
        <a:p>
          <a:endParaRPr lang="en-US" b="1" cap="none" spc="0">
            <a:ln w="6600">
              <a:solidFill>
                <a:schemeClr val="accent2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CCC02C2F-572C-4C96-AC37-A784BA551ED4}">
      <dgm:prSet phldrT="[Text]"/>
      <dgm:spPr/>
      <dgm:t>
        <a:bodyPr/>
        <a:lstStyle/>
        <a:p>
          <a:r>
            <a:rPr lang="th-TH" b="1" cap="none" spc="0" dirty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การจอดรถตามปั๊มและจุด</a:t>
          </a:r>
          <a:r>
            <a:rPr lang="th-TH" b="1" cap="none" spc="0" dirty="0" err="1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ต่างๆ</a:t>
          </a:r>
          <a:endParaRPr lang="en-US" b="1" cap="none" spc="0" dirty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321643DA-F98F-4C82-894C-8FD669A45782}" type="parTrans" cxnId="{0C0C57CB-BC9F-49F1-AE5C-0D11211C3A6B}">
      <dgm:prSet/>
      <dgm:spPr/>
      <dgm:t>
        <a:bodyPr/>
        <a:lstStyle/>
        <a:p>
          <a:endParaRPr lang="en-US" b="1" cap="none" spc="0">
            <a:ln w="6600">
              <a:solidFill>
                <a:schemeClr val="accent2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EA508E35-FFF3-41BE-A65A-EBED38307A3A}" type="sibTrans" cxnId="{0C0C57CB-BC9F-49F1-AE5C-0D11211C3A6B}">
      <dgm:prSet/>
      <dgm:spPr/>
      <dgm:t>
        <a:bodyPr/>
        <a:lstStyle/>
        <a:p>
          <a:endParaRPr lang="en-US" b="1" cap="none" spc="0">
            <a:ln w="6600">
              <a:solidFill>
                <a:schemeClr val="accent2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17ED189A-63DE-4A2E-A745-67A9307D243E}">
      <dgm:prSet phldrT="[Text]"/>
      <dgm:spPr/>
      <dgm:t>
        <a:bodyPr/>
        <a:lstStyle/>
        <a:p>
          <a:r>
            <a:rPr lang="th-TH" b="1" cap="none" spc="0" dirty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ทางแยกที่สัญญาณไฟจราจรไม่สัมพันธ์กัน</a:t>
          </a:r>
          <a:endParaRPr lang="en-US" b="1" cap="none" spc="0" dirty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63A51901-D3CD-4C88-B810-85CDE6CE86E6}" type="parTrans" cxnId="{29F34AD6-CBB1-46A1-8075-0BE2D36B8996}">
      <dgm:prSet/>
      <dgm:spPr/>
      <dgm:t>
        <a:bodyPr/>
        <a:lstStyle/>
        <a:p>
          <a:endParaRPr lang="en-US" b="1" cap="none" spc="0">
            <a:ln w="6600">
              <a:solidFill>
                <a:schemeClr val="accent2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047F6937-C0C1-41A5-A546-EB416077782A}" type="sibTrans" cxnId="{29F34AD6-CBB1-46A1-8075-0BE2D36B8996}">
      <dgm:prSet/>
      <dgm:spPr/>
      <dgm:t>
        <a:bodyPr/>
        <a:lstStyle/>
        <a:p>
          <a:endParaRPr lang="en-US" b="1" cap="none" spc="0">
            <a:ln w="6600">
              <a:solidFill>
                <a:schemeClr val="accent2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FA3C00E4-69B1-44E5-A28B-F613FDB122E2}">
      <dgm:prSet phldrT="[Text]"/>
      <dgm:spPr/>
      <dgm:t>
        <a:bodyPr/>
        <a:lstStyle/>
        <a:p>
          <a:r>
            <a:rPr lang="th-TH" b="1" cap="none" spc="0" dirty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อุบัติเหตุกีดขวาง</a:t>
          </a:r>
          <a:endParaRPr lang="en-US" b="1" cap="none" spc="0" dirty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BD78DCFB-983C-45AC-A6DB-37432A7109B6}" type="parTrans" cxnId="{9F05E3B9-66C0-4518-B8F6-698365B164E5}">
      <dgm:prSet/>
      <dgm:spPr/>
      <dgm:t>
        <a:bodyPr/>
        <a:lstStyle/>
        <a:p>
          <a:endParaRPr lang="en-US" b="1" cap="none" spc="0">
            <a:ln w="6600">
              <a:solidFill>
                <a:schemeClr val="accent2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BE40FD7F-F051-4A36-B380-4F60549731AE}" type="sibTrans" cxnId="{9F05E3B9-66C0-4518-B8F6-698365B164E5}">
      <dgm:prSet/>
      <dgm:spPr/>
      <dgm:t>
        <a:bodyPr/>
        <a:lstStyle/>
        <a:p>
          <a:endParaRPr lang="en-US" b="1" cap="none" spc="0">
            <a:ln w="6600">
              <a:solidFill>
                <a:schemeClr val="accent2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7582C13A-64A4-45EA-99E5-7C9D86FADF51}">
      <dgm:prSet phldrT="[Text]"/>
      <dgm:spPr>
        <a:solidFill>
          <a:srgbClr val="00B050"/>
        </a:solidFill>
        <a:ln>
          <a:solidFill>
            <a:srgbClr val="92D050"/>
          </a:solidFill>
        </a:ln>
      </dgm:spPr>
      <dgm:t>
        <a:bodyPr/>
        <a:lstStyle/>
        <a:p>
          <a:r>
            <a:rPr lang="th-TH" b="1" cap="none" spc="0" dirty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จัดการจราจรอย่าให้จอดกีดขวางและตัดกระแสการจราจรหลัก</a:t>
          </a:r>
          <a:endParaRPr lang="en-US" b="1" cap="none" spc="0" dirty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3EE1402C-4FB9-42FE-B9C2-9CAE90B677F4}" type="parTrans" cxnId="{308AA3FC-E415-489D-BA52-46F0416A07AD}">
      <dgm:prSet/>
      <dgm:spPr/>
      <dgm:t>
        <a:bodyPr/>
        <a:lstStyle/>
        <a:p>
          <a:endParaRPr lang="en-US"/>
        </a:p>
      </dgm:t>
    </dgm:pt>
    <dgm:pt modelId="{B3DB9FFF-E61B-49BE-B77A-4DA18AC74B98}" type="sibTrans" cxnId="{308AA3FC-E415-489D-BA52-46F0416A07AD}">
      <dgm:prSet/>
      <dgm:spPr/>
      <dgm:t>
        <a:bodyPr/>
        <a:lstStyle/>
        <a:p>
          <a:endParaRPr lang="en-US"/>
        </a:p>
      </dgm:t>
    </dgm:pt>
    <dgm:pt modelId="{7B4A8BC5-80CD-4095-AC5E-46989F066046}">
      <dgm:prSet phldrT="[Text]"/>
      <dgm:spPr>
        <a:solidFill>
          <a:srgbClr val="00B050"/>
        </a:solidFill>
        <a:ln>
          <a:solidFill>
            <a:srgbClr val="92D050"/>
          </a:solidFill>
        </a:ln>
      </dgm:spPr>
      <dgm:t>
        <a:bodyPr/>
        <a:lstStyle/>
        <a:p>
          <a:r>
            <a:rPr lang="th-TH" b="1" cap="none" spc="0" dirty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ให้ความสำคัญกับทางสายหลักเป็นอันดับแรก</a:t>
          </a:r>
          <a:endParaRPr lang="en-US" b="1" cap="none" spc="0" dirty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A06DD45C-EA2B-4B8E-BA78-402B14AB459D}" type="parTrans" cxnId="{62FADC7A-1419-4C3E-8AA5-E6F812CA32BE}">
      <dgm:prSet/>
      <dgm:spPr/>
      <dgm:t>
        <a:bodyPr/>
        <a:lstStyle/>
        <a:p>
          <a:endParaRPr lang="en-US"/>
        </a:p>
      </dgm:t>
    </dgm:pt>
    <dgm:pt modelId="{964E536F-CA8B-4BB8-833F-4550C70525EA}" type="sibTrans" cxnId="{62FADC7A-1419-4C3E-8AA5-E6F812CA32BE}">
      <dgm:prSet/>
      <dgm:spPr/>
      <dgm:t>
        <a:bodyPr/>
        <a:lstStyle/>
        <a:p>
          <a:endParaRPr lang="en-US"/>
        </a:p>
      </dgm:t>
    </dgm:pt>
    <dgm:pt modelId="{6FD96A03-7C9B-4E37-BB9E-0EA72A3BB41B}">
      <dgm:prSet phldrT="[Text]"/>
      <dgm:spPr>
        <a:solidFill>
          <a:srgbClr val="00B050"/>
        </a:solidFill>
        <a:ln>
          <a:solidFill>
            <a:srgbClr val="92D050"/>
          </a:solidFill>
        </a:ln>
      </dgm:spPr>
      <dgm:t>
        <a:bodyPr/>
        <a:lstStyle/>
        <a:p>
          <a:r>
            <a:rPr lang="th-TH" b="1" cap="none" spc="0" dirty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จัดชุด </a:t>
          </a:r>
          <a:r>
            <a:rPr lang="th-TH" b="1" cap="none" spc="0" dirty="0" err="1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จยย</a:t>
          </a:r>
          <a:r>
            <a:rPr lang="th-TH" b="1" cap="none" spc="0" dirty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.เคลื่อนที่เร็ว/รถยก เพื่อแยกและเคลื่อนย้ายรถ</a:t>
          </a:r>
          <a:endParaRPr lang="en-US" b="1" cap="none" spc="0" dirty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DEFA2F2A-24F7-4C3D-8931-9338B00DA88F}" type="parTrans" cxnId="{DB12B232-74AC-4FE8-8AD3-003E30FDE7E0}">
      <dgm:prSet/>
      <dgm:spPr/>
      <dgm:t>
        <a:bodyPr/>
        <a:lstStyle/>
        <a:p>
          <a:endParaRPr lang="en-US"/>
        </a:p>
      </dgm:t>
    </dgm:pt>
    <dgm:pt modelId="{9EE1FB24-B0EA-4A4C-80A1-6B4725AD3A5C}" type="sibTrans" cxnId="{DB12B232-74AC-4FE8-8AD3-003E30FDE7E0}">
      <dgm:prSet/>
      <dgm:spPr/>
      <dgm:t>
        <a:bodyPr/>
        <a:lstStyle/>
        <a:p>
          <a:endParaRPr lang="en-US"/>
        </a:p>
      </dgm:t>
    </dgm:pt>
    <dgm:pt modelId="{848D00C7-D069-4E01-B7C1-08C99E714871}" type="pres">
      <dgm:prSet presAssocID="{32049C06-A98C-43B5-A4A4-24F5E8F7DD1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8501088-A160-44A9-BD8E-273B6B798552}" type="pres">
      <dgm:prSet presAssocID="{8EC1B9AE-42FD-4F78-AF3E-B6C75C4E6DD6}" presName="hierRoot1" presStyleCnt="0">
        <dgm:presLayoutVars>
          <dgm:hierBranch val="init"/>
        </dgm:presLayoutVars>
      </dgm:prSet>
      <dgm:spPr/>
    </dgm:pt>
    <dgm:pt modelId="{FD9C0800-7CAE-4245-84FF-9386E4EE0083}" type="pres">
      <dgm:prSet presAssocID="{8EC1B9AE-42FD-4F78-AF3E-B6C75C4E6DD6}" presName="rootComposite1" presStyleCnt="0"/>
      <dgm:spPr/>
    </dgm:pt>
    <dgm:pt modelId="{12C0496B-9E82-46A5-8DD4-6280EB0E4261}" type="pres">
      <dgm:prSet presAssocID="{8EC1B9AE-42FD-4F78-AF3E-B6C75C4E6DD6}" presName="rootText1" presStyleLbl="node0" presStyleIdx="0" presStyleCnt="1" custScaleX="341765">
        <dgm:presLayoutVars>
          <dgm:chPref val="3"/>
        </dgm:presLayoutVars>
      </dgm:prSet>
      <dgm:spPr/>
    </dgm:pt>
    <dgm:pt modelId="{D4D78186-B50B-41C2-840D-7B14BD32CBDD}" type="pres">
      <dgm:prSet presAssocID="{8EC1B9AE-42FD-4F78-AF3E-B6C75C4E6DD6}" presName="rootConnector1" presStyleLbl="node1" presStyleIdx="0" presStyleCnt="0"/>
      <dgm:spPr/>
    </dgm:pt>
    <dgm:pt modelId="{5E348093-7BEC-4A5A-BB56-A09F3D1314ED}" type="pres">
      <dgm:prSet presAssocID="{8EC1B9AE-42FD-4F78-AF3E-B6C75C4E6DD6}" presName="hierChild2" presStyleCnt="0"/>
      <dgm:spPr/>
    </dgm:pt>
    <dgm:pt modelId="{4A39795B-B867-4069-93EB-E1A97238288D}" type="pres">
      <dgm:prSet presAssocID="{321643DA-F98F-4C82-894C-8FD669A45782}" presName="Name37" presStyleLbl="parChTrans1D2" presStyleIdx="0" presStyleCnt="3"/>
      <dgm:spPr/>
    </dgm:pt>
    <dgm:pt modelId="{905F93E4-ED6F-4107-9580-F4F6801D91AD}" type="pres">
      <dgm:prSet presAssocID="{CCC02C2F-572C-4C96-AC37-A784BA551ED4}" presName="hierRoot2" presStyleCnt="0">
        <dgm:presLayoutVars>
          <dgm:hierBranch/>
        </dgm:presLayoutVars>
      </dgm:prSet>
      <dgm:spPr/>
    </dgm:pt>
    <dgm:pt modelId="{ADDD6BDE-0A33-40E2-B50C-B64DAA4B1A6E}" type="pres">
      <dgm:prSet presAssocID="{CCC02C2F-572C-4C96-AC37-A784BA551ED4}" presName="rootComposite" presStyleCnt="0"/>
      <dgm:spPr/>
    </dgm:pt>
    <dgm:pt modelId="{30468343-FFA8-46C8-8336-140E0D416AC9}" type="pres">
      <dgm:prSet presAssocID="{CCC02C2F-572C-4C96-AC37-A784BA551ED4}" presName="rootText" presStyleLbl="node2" presStyleIdx="0" presStyleCnt="3">
        <dgm:presLayoutVars>
          <dgm:chPref val="3"/>
        </dgm:presLayoutVars>
      </dgm:prSet>
      <dgm:spPr/>
    </dgm:pt>
    <dgm:pt modelId="{558B806E-732A-4CBA-8EC8-C1BC9692F949}" type="pres">
      <dgm:prSet presAssocID="{CCC02C2F-572C-4C96-AC37-A784BA551ED4}" presName="rootConnector" presStyleLbl="node2" presStyleIdx="0" presStyleCnt="3"/>
      <dgm:spPr/>
    </dgm:pt>
    <dgm:pt modelId="{67D182BF-CB45-4672-BC34-3E1767CD57A1}" type="pres">
      <dgm:prSet presAssocID="{CCC02C2F-572C-4C96-AC37-A784BA551ED4}" presName="hierChild4" presStyleCnt="0"/>
      <dgm:spPr/>
    </dgm:pt>
    <dgm:pt modelId="{BF4F48C3-0BA7-478F-83AE-0D9A37734C36}" type="pres">
      <dgm:prSet presAssocID="{3EE1402C-4FB9-42FE-B9C2-9CAE90B677F4}" presName="Name35" presStyleLbl="parChTrans1D3" presStyleIdx="0" presStyleCnt="3"/>
      <dgm:spPr/>
    </dgm:pt>
    <dgm:pt modelId="{4D33C307-00AC-4BA8-8622-74ACCDCD2939}" type="pres">
      <dgm:prSet presAssocID="{7582C13A-64A4-45EA-99E5-7C9D86FADF51}" presName="hierRoot2" presStyleCnt="0">
        <dgm:presLayoutVars>
          <dgm:hierBranch val="init"/>
        </dgm:presLayoutVars>
      </dgm:prSet>
      <dgm:spPr/>
    </dgm:pt>
    <dgm:pt modelId="{56D2DC5D-32EA-4C1E-86DE-9527E15BE582}" type="pres">
      <dgm:prSet presAssocID="{7582C13A-64A4-45EA-99E5-7C9D86FADF51}" presName="rootComposite" presStyleCnt="0"/>
      <dgm:spPr/>
    </dgm:pt>
    <dgm:pt modelId="{7A59FF95-1CF7-49A6-A68C-760ADFCC0E1F}" type="pres">
      <dgm:prSet presAssocID="{7582C13A-64A4-45EA-99E5-7C9D86FADF51}" presName="rootText" presStyleLbl="node3" presStyleIdx="0" presStyleCnt="3">
        <dgm:presLayoutVars>
          <dgm:chPref val="3"/>
        </dgm:presLayoutVars>
      </dgm:prSet>
      <dgm:spPr/>
    </dgm:pt>
    <dgm:pt modelId="{B5E1D423-AA5E-48A2-9B41-ECCFD4F2ACD0}" type="pres">
      <dgm:prSet presAssocID="{7582C13A-64A4-45EA-99E5-7C9D86FADF51}" presName="rootConnector" presStyleLbl="node3" presStyleIdx="0" presStyleCnt="3"/>
      <dgm:spPr/>
    </dgm:pt>
    <dgm:pt modelId="{1C482C9B-7D94-4C58-980E-2C716767330B}" type="pres">
      <dgm:prSet presAssocID="{7582C13A-64A4-45EA-99E5-7C9D86FADF51}" presName="hierChild4" presStyleCnt="0"/>
      <dgm:spPr/>
    </dgm:pt>
    <dgm:pt modelId="{A198C353-C698-4044-A259-A860C17B227F}" type="pres">
      <dgm:prSet presAssocID="{7582C13A-64A4-45EA-99E5-7C9D86FADF51}" presName="hierChild5" presStyleCnt="0"/>
      <dgm:spPr/>
    </dgm:pt>
    <dgm:pt modelId="{D1D0E436-99D0-46FD-A906-3703FD0BAE2A}" type="pres">
      <dgm:prSet presAssocID="{CCC02C2F-572C-4C96-AC37-A784BA551ED4}" presName="hierChild5" presStyleCnt="0"/>
      <dgm:spPr/>
    </dgm:pt>
    <dgm:pt modelId="{0E1F6FD7-A4A7-4F29-A007-FEA1836DF919}" type="pres">
      <dgm:prSet presAssocID="{63A51901-D3CD-4C88-B810-85CDE6CE86E6}" presName="Name37" presStyleLbl="parChTrans1D2" presStyleIdx="1" presStyleCnt="3"/>
      <dgm:spPr/>
    </dgm:pt>
    <dgm:pt modelId="{347B9D7F-86F4-4FC8-954D-174AB47D8686}" type="pres">
      <dgm:prSet presAssocID="{17ED189A-63DE-4A2E-A745-67A9307D243E}" presName="hierRoot2" presStyleCnt="0">
        <dgm:presLayoutVars>
          <dgm:hierBranch/>
        </dgm:presLayoutVars>
      </dgm:prSet>
      <dgm:spPr/>
    </dgm:pt>
    <dgm:pt modelId="{3496A4E9-F1DF-4674-818C-F54A4EF8FCB8}" type="pres">
      <dgm:prSet presAssocID="{17ED189A-63DE-4A2E-A745-67A9307D243E}" presName="rootComposite" presStyleCnt="0"/>
      <dgm:spPr/>
    </dgm:pt>
    <dgm:pt modelId="{D5349D58-A455-452A-942E-D77633BA0ABD}" type="pres">
      <dgm:prSet presAssocID="{17ED189A-63DE-4A2E-A745-67A9307D243E}" presName="rootText" presStyleLbl="node2" presStyleIdx="1" presStyleCnt="3">
        <dgm:presLayoutVars>
          <dgm:chPref val="3"/>
        </dgm:presLayoutVars>
      </dgm:prSet>
      <dgm:spPr/>
    </dgm:pt>
    <dgm:pt modelId="{E4F4AF5B-56EA-4069-B60C-425532D5B537}" type="pres">
      <dgm:prSet presAssocID="{17ED189A-63DE-4A2E-A745-67A9307D243E}" presName="rootConnector" presStyleLbl="node2" presStyleIdx="1" presStyleCnt="3"/>
      <dgm:spPr/>
    </dgm:pt>
    <dgm:pt modelId="{9F5948E4-F0EC-4AEE-A75A-F319720315A6}" type="pres">
      <dgm:prSet presAssocID="{17ED189A-63DE-4A2E-A745-67A9307D243E}" presName="hierChild4" presStyleCnt="0"/>
      <dgm:spPr/>
    </dgm:pt>
    <dgm:pt modelId="{0187853A-1E36-427C-8F92-7B92A7EE5CB0}" type="pres">
      <dgm:prSet presAssocID="{A06DD45C-EA2B-4B8E-BA78-402B14AB459D}" presName="Name35" presStyleLbl="parChTrans1D3" presStyleIdx="1" presStyleCnt="3"/>
      <dgm:spPr/>
    </dgm:pt>
    <dgm:pt modelId="{5F4F7887-7CD4-4D74-878D-62C5BA7A54DB}" type="pres">
      <dgm:prSet presAssocID="{7B4A8BC5-80CD-4095-AC5E-46989F066046}" presName="hierRoot2" presStyleCnt="0">
        <dgm:presLayoutVars>
          <dgm:hierBranch/>
        </dgm:presLayoutVars>
      </dgm:prSet>
      <dgm:spPr/>
    </dgm:pt>
    <dgm:pt modelId="{759F6A31-1662-4439-B89A-9E8BB4B1459E}" type="pres">
      <dgm:prSet presAssocID="{7B4A8BC5-80CD-4095-AC5E-46989F066046}" presName="rootComposite" presStyleCnt="0"/>
      <dgm:spPr/>
    </dgm:pt>
    <dgm:pt modelId="{8724BA79-685F-4D9A-95B5-614194DAD77B}" type="pres">
      <dgm:prSet presAssocID="{7B4A8BC5-80CD-4095-AC5E-46989F066046}" presName="rootText" presStyleLbl="node3" presStyleIdx="1" presStyleCnt="3">
        <dgm:presLayoutVars>
          <dgm:chPref val="3"/>
        </dgm:presLayoutVars>
      </dgm:prSet>
      <dgm:spPr/>
    </dgm:pt>
    <dgm:pt modelId="{ED087F54-36A8-427A-B17B-9B15E34047DC}" type="pres">
      <dgm:prSet presAssocID="{7B4A8BC5-80CD-4095-AC5E-46989F066046}" presName="rootConnector" presStyleLbl="node3" presStyleIdx="1" presStyleCnt="3"/>
      <dgm:spPr/>
    </dgm:pt>
    <dgm:pt modelId="{245885AA-E1C1-4D23-B2C1-98ABA4A6A409}" type="pres">
      <dgm:prSet presAssocID="{7B4A8BC5-80CD-4095-AC5E-46989F066046}" presName="hierChild4" presStyleCnt="0"/>
      <dgm:spPr/>
    </dgm:pt>
    <dgm:pt modelId="{0D5EFE2C-B7DB-4369-AAB1-A10568745704}" type="pres">
      <dgm:prSet presAssocID="{7B4A8BC5-80CD-4095-AC5E-46989F066046}" presName="hierChild5" presStyleCnt="0"/>
      <dgm:spPr/>
    </dgm:pt>
    <dgm:pt modelId="{6D8AB98A-7A55-4801-BFE2-ED2BF570AF73}" type="pres">
      <dgm:prSet presAssocID="{17ED189A-63DE-4A2E-A745-67A9307D243E}" presName="hierChild5" presStyleCnt="0"/>
      <dgm:spPr/>
    </dgm:pt>
    <dgm:pt modelId="{D4D460C5-D3B6-4669-A7F3-12BF1F7DA0F8}" type="pres">
      <dgm:prSet presAssocID="{BD78DCFB-983C-45AC-A6DB-37432A7109B6}" presName="Name37" presStyleLbl="parChTrans1D2" presStyleIdx="2" presStyleCnt="3"/>
      <dgm:spPr/>
    </dgm:pt>
    <dgm:pt modelId="{92839CA3-F93D-4D37-B8C3-E7234049372C}" type="pres">
      <dgm:prSet presAssocID="{FA3C00E4-69B1-44E5-A28B-F613FDB122E2}" presName="hierRoot2" presStyleCnt="0">
        <dgm:presLayoutVars>
          <dgm:hierBranch/>
        </dgm:presLayoutVars>
      </dgm:prSet>
      <dgm:spPr/>
    </dgm:pt>
    <dgm:pt modelId="{2F793079-4519-4819-B7C2-28D4D29EAFC1}" type="pres">
      <dgm:prSet presAssocID="{FA3C00E4-69B1-44E5-A28B-F613FDB122E2}" presName="rootComposite" presStyleCnt="0"/>
      <dgm:spPr/>
    </dgm:pt>
    <dgm:pt modelId="{ED8B2FDD-8F41-44D0-A8A6-B121B3F05E65}" type="pres">
      <dgm:prSet presAssocID="{FA3C00E4-69B1-44E5-A28B-F613FDB122E2}" presName="rootText" presStyleLbl="node2" presStyleIdx="2" presStyleCnt="3">
        <dgm:presLayoutVars>
          <dgm:chPref val="3"/>
        </dgm:presLayoutVars>
      </dgm:prSet>
      <dgm:spPr/>
    </dgm:pt>
    <dgm:pt modelId="{01536D81-D158-4E48-8CCA-B032F3CD6533}" type="pres">
      <dgm:prSet presAssocID="{FA3C00E4-69B1-44E5-A28B-F613FDB122E2}" presName="rootConnector" presStyleLbl="node2" presStyleIdx="2" presStyleCnt="3"/>
      <dgm:spPr/>
    </dgm:pt>
    <dgm:pt modelId="{5A576271-DD75-405E-B4DA-BB1AE601C3D5}" type="pres">
      <dgm:prSet presAssocID="{FA3C00E4-69B1-44E5-A28B-F613FDB122E2}" presName="hierChild4" presStyleCnt="0"/>
      <dgm:spPr/>
    </dgm:pt>
    <dgm:pt modelId="{4907E5DB-3E6C-4742-91D4-93E5BD46AD97}" type="pres">
      <dgm:prSet presAssocID="{DEFA2F2A-24F7-4C3D-8931-9338B00DA88F}" presName="Name35" presStyleLbl="parChTrans1D3" presStyleIdx="2" presStyleCnt="3"/>
      <dgm:spPr/>
    </dgm:pt>
    <dgm:pt modelId="{86DEC6E1-012F-4B83-8686-58A2F789A495}" type="pres">
      <dgm:prSet presAssocID="{6FD96A03-7C9B-4E37-BB9E-0EA72A3BB41B}" presName="hierRoot2" presStyleCnt="0">
        <dgm:presLayoutVars>
          <dgm:hierBranch/>
        </dgm:presLayoutVars>
      </dgm:prSet>
      <dgm:spPr/>
    </dgm:pt>
    <dgm:pt modelId="{339C2AFF-42CD-4CA9-8B36-180AAAE08679}" type="pres">
      <dgm:prSet presAssocID="{6FD96A03-7C9B-4E37-BB9E-0EA72A3BB41B}" presName="rootComposite" presStyleCnt="0"/>
      <dgm:spPr/>
    </dgm:pt>
    <dgm:pt modelId="{5F9D7A27-944B-4F27-8F52-316D8FDF8D62}" type="pres">
      <dgm:prSet presAssocID="{6FD96A03-7C9B-4E37-BB9E-0EA72A3BB41B}" presName="rootText" presStyleLbl="node3" presStyleIdx="2" presStyleCnt="3">
        <dgm:presLayoutVars>
          <dgm:chPref val="3"/>
        </dgm:presLayoutVars>
      </dgm:prSet>
      <dgm:spPr/>
    </dgm:pt>
    <dgm:pt modelId="{EE5F95EC-E671-4425-812E-9A2F21148FB0}" type="pres">
      <dgm:prSet presAssocID="{6FD96A03-7C9B-4E37-BB9E-0EA72A3BB41B}" presName="rootConnector" presStyleLbl="node3" presStyleIdx="2" presStyleCnt="3"/>
      <dgm:spPr/>
    </dgm:pt>
    <dgm:pt modelId="{CC7E9AB6-A59C-4A90-84AB-C58977DCB9B1}" type="pres">
      <dgm:prSet presAssocID="{6FD96A03-7C9B-4E37-BB9E-0EA72A3BB41B}" presName="hierChild4" presStyleCnt="0"/>
      <dgm:spPr/>
    </dgm:pt>
    <dgm:pt modelId="{5233DF7D-B041-4430-97DE-ABC3D270F09B}" type="pres">
      <dgm:prSet presAssocID="{6FD96A03-7C9B-4E37-BB9E-0EA72A3BB41B}" presName="hierChild5" presStyleCnt="0"/>
      <dgm:spPr/>
    </dgm:pt>
    <dgm:pt modelId="{1F76590B-E67E-4F75-BF9D-98B7D07E8991}" type="pres">
      <dgm:prSet presAssocID="{FA3C00E4-69B1-44E5-A28B-F613FDB122E2}" presName="hierChild5" presStyleCnt="0"/>
      <dgm:spPr/>
    </dgm:pt>
    <dgm:pt modelId="{FCB44014-4EFF-4EB1-8033-A2BCF07BA2E5}" type="pres">
      <dgm:prSet presAssocID="{8EC1B9AE-42FD-4F78-AF3E-B6C75C4E6DD6}" presName="hierChild3" presStyleCnt="0"/>
      <dgm:spPr/>
    </dgm:pt>
  </dgm:ptLst>
  <dgm:cxnLst>
    <dgm:cxn modelId="{D79ACC14-76F8-4C25-88E7-6850DF056106}" type="presOf" srcId="{321643DA-F98F-4C82-894C-8FD669A45782}" destId="{4A39795B-B867-4069-93EB-E1A97238288D}" srcOrd="0" destOrd="0" presId="urn:microsoft.com/office/officeart/2005/8/layout/orgChart1"/>
    <dgm:cxn modelId="{1697D31D-04B5-4C87-8855-EB0C50AFCBCC}" type="presOf" srcId="{6FD96A03-7C9B-4E37-BB9E-0EA72A3BB41B}" destId="{5F9D7A27-944B-4F27-8F52-316D8FDF8D62}" srcOrd="0" destOrd="0" presId="urn:microsoft.com/office/officeart/2005/8/layout/orgChart1"/>
    <dgm:cxn modelId="{30A3B11F-C612-4C99-9999-E902689DFDC4}" type="presOf" srcId="{17ED189A-63DE-4A2E-A745-67A9307D243E}" destId="{D5349D58-A455-452A-942E-D77633BA0ABD}" srcOrd="0" destOrd="0" presId="urn:microsoft.com/office/officeart/2005/8/layout/orgChart1"/>
    <dgm:cxn modelId="{68959521-F566-43E6-8E01-638F70825450}" type="presOf" srcId="{8EC1B9AE-42FD-4F78-AF3E-B6C75C4E6DD6}" destId="{D4D78186-B50B-41C2-840D-7B14BD32CBDD}" srcOrd="1" destOrd="0" presId="urn:microsoft.com/office/officeart/2005/8/layout/orgChart1"/>
    <dgm:cxn modelId="{040C5F23-18EE-4152-A07E-9DC13CAC2DFE}" type="presOf" srcId="{FA3C00E4-69B1-44E5-A28B-F613FDB122E2}" destId="{ED8B2FDD-8F41-44D0-A8A6-B121B3F05E65}" srcOrd="0" destOrd="0" presId="urn:microsoft.com/office/officeart/2005/8/layout/orgChart1"/>
    <dgm:cxn modelId="{2F04BB24-FAAF-4A40-BB3C-2A2D890A69A3}" srcId="{32049C06-A98C-43B5-A4A4-24F5E8F7DD11}" destId="{8EC1B9AE-42FD-4F78-AF3E-B6C75C4E6DD6}" srcOrd="0" destOrd="0" parTransId="{ABCC5CE0-B0A2-411F-B9E7-8CBF5FA8EC13}" sibTransId="{452DA759-7F6E-46A9-992D-9C6C2CE801E0}"/>
    <dgm:cxn modelId="{30049026-7E85-4D27-B7E1-BB49E7021501}" type="presOf" srcId="{FA3C00E4-69B1-44E5-A28B-F613FDB122E2}" destId="{01536D81-D158-4E48-8CCA-B032F3CD6533}" srcOrd="1" destOrd="0" presId="urn:microsoft.com/office/officeart/2005/8/layout/orgChart1"/>
    <dgm:cxn modelId="{81C34D31-8AC8-412A-9C58-921438A8E2E3}" type="presOf" srcId="{17ED189A-63DE-4A2E-A745-67A9307D243E}" destId="{E4F4AF5B-56EA-4069-B60C-425532D5B537}" srcOrd="1" destOrd="0" presId="urn:microsoft.com/office/officeart/2005/8/layout/orgChart1"/>
    <dgm:cxn modelId="{DB12B232-74AC-4FE8-8AD3-003E30FDE7E0}" srcId="{FA3C00E4-69B1-44E5-A28B-F613FDB122E2}" destId="{6FD96A03-7C9B-4E37-BB9E-0EA72A3BB41B}" srcOrd="0" destOrd="0" parTransId="{DEFA2F2A-24F7-4C3D-8931-9338B00DA88F}" sibTransId="{9EE1FB24-B0EA-4A4C-80A1-6B4725AD3A5C}"/>
    <dgm:cxn modelId="{B2D63642-E399-4625-A590-F4F300508609}" type="presOf" srcId="{7B4A8BC5-80CD-4095-AC5E-46989F066046}" destId="{ED087F54-36A8-427A-B17B-9B15E34047DC}" srcOrd="1" destOrd="0" presId="urn:microsoft.com/office/officeart/2005/8/layout/orgChart1"/>
    <dgm:cxn modelId="{86C11A43-207F-4D84-8B29-E6E1A30CE29C}" type="presOf" srcId="{7B4A8BC5-80CD-4095-AC5E-46989F066046}" destId="{8724BA79-685F-4D9A-95B5-614194DAD77B}" srcOrd="0" destOrd="0" presId="urn:microsoft.com/office/officeart/2005/8/layout/orgChart1"/>
    <dgm:cxn modelId="{369C1D64-B843-4CEA-9DA7-FF3D4A61F96E}" type="presOf" srcId="{7582C13A-64A4-45EA-99E5-7C9D86FADF51}" destId="{7A59FF95-1CF7-49A6-A68C-760ADFCC0E1F}" srcOrd="0" destOrd="0" presId="urn:microsoft.com/office/officeart/2005/8/layout/orgChart1"/>
    <dgm:cxn modelId="{1CB8206F-820B-4B78-92A6-4E4EBB6E1E64}" type="presOf" srcId="{DEFA2F2A-24F7-4C3D-8931-9338B00DA88F}" destId="{4907E5DB-3E6C-4742-91D4-93E5BD46AD97}" srcOrd="0" destOrd="0" presId="urn:microsoft.com/office/officeart/2005/8/layout/orgChart1"/>
    <dgm:cxn modelId="{218E326F-3EE6-4DD9-9E00-1A3479C41F96}" type="presOf" srcId="{3EE1402C-4FB9-42FE-B9C2-9CAE90B677F4}" destId="{BF4F48C3-0BA7-478F-83AE-0D9A37734C36}" srcOrd="0" destOrd="0" presId="urn:microsoft.com/office/officeart/2005/8/layout/orgChart1"/>
    <dgm:cxn modelId="{7E5F4C76-7741-4D88-AFAE-93F7AD26EA5D}" type="presOf" srcId="{63A51901-D3CD-4C88-B810-85CDE6CE86E6}" destId="{0E1F6FD7-A4A7-4F29-A007-FEA1836DF919}" srcOrd="0" destOrd="0" presId="urn:microsoft.com/office/officeart/2005/8/layout/orgChart1"/>
    <dgm:cxn modelId="{62FADC7A-1419-4C3E-8AA5-E6F812CA32BE}" srcId="{17ED189A-63DE-4A2E-A745-67A9307D243E}" destId="{7B4A8BC5-80CD-4095-AC5E-46989F066046}" srcOrd="0" destOrd="0" parTransId="{A06DD45C-EA2B-4B8E-BA78-402B14AB459D}" sibTransId="{964E536F-CA8B-4BB8-833F-4550C70525EA}"/>
    <dgm:cxn modelId="{4CA10F9F-2E10-402D-9F08-A1C68153BF83}" type="presOf" srcId="{7582C13A-64A4-45EA-99E5-7C9D86FADF51}" destId="{B5E1D423-AA5E-48A2-9B41-ECCFD4F2ACD0}" srcOrd="1" destOrd="0" presId="urn:microsoft.com/office/officeart/2005/8/layout/orgChart1"/>
    <dgm:cxn modelId="{CE2FD5A5-E12D-429F-BFD2-DA7D0E2C70E8}" type="presOf" srcId="{A06DD45C-EA2B-4B8E-BA78-402B14AB459D}" destId="{0187853A-1E36-427C-8F92-7B92A7EE5CB0}" srcOrd="0" destOrd="0" presId="urn:microsoft.com/office/officeart/2005/8/layout/orgChart1"/>
    <dgm:cxn modelId="{9F05E3B9-66C0-4518-B8F6-698365B164E5}" srcId="{8EC1B9AE-42FD-4F78-AF3E-B6C75C4E6DD6}" destId="{FA3C00E4-69B1-44E5-A28B-F613FDB122E2}" srcOrd="2" destOrd="0" parTransId="{BD78DCFB-983C-45AC-A6DB-37432A7109B6}" sibTransId="{BE40FD7F-F051-4A36-B380-4F60549731AE}"/>
    <dgm:cxn modelId="{B75E2CC4-B50B-4B8F-8A3A-7A9435AC5043}" type="presOf" srcId="{8EC1B9AE-42FD-4F78-AF3E-B6C75C4E6DD6}" destId="{12C0496B-9E82-46A5-8DD4-6280EB0E4261}" srcOrd="0" destOrd="0" presId="urn:microsoft.com/office/officeart/2005/8/layout/orgChart1"/>
    <dgm:cxn modelId="{0C0C57CB-BC9F-49F1-AE5C-0D11211C3A6B}" srcId="{8EC1B9AE-42FD-4F78-AF3E-B6C75C4E6DD6}" destId="{CCC02C2F-572C-4C96-AC37-A784BA551ED4}" srcOrd="0" destOrd="0" parTransId="{321643DA-F98F-4C82-894C-8FD669A45782}" sibTransId="{EA508E35-FFF3-41BE-A65A-EBED38307A3A}"/>
    <dgm:cxn modelId="{29F34AD6-CBB1-46A1-8075-0BE2D36B8996}" srcId="{8EC1B9AE-42FD-4F78-AF3E-B6C75C4E6DD6}" destId="{17ED189A-63DE-4A2E-A745-67A9307D243E}" srcOrd="1" destOrd="0" parTransId="{63A51901-D3CD-4C88-B810-85CDE6CE86E6}" sibTransId="{047F6937-C0C1-41A5-A546-EB416077782A}"/>
    <dgm:cxn modelId="{77BF71D7-4D14-49E9-85C0-8291A3C5E8BD}" type="presOf" srcId="{32049C06-A98C-43B5-A4A4-24F5E8F7DD11}" destId="{848D00C7-D069-4E01-B7C1-08C99E714871}" srcOrd="0" destOrd="0" presId="urn:microsoft.com/office/officeart/2005/8/layout/orgChart1"/>
    <dgm:cxn modelId="{A41B01D9-7487-4DFA-90FF-510F1E7F2505}" type="presOf" srcId="{CCC02C2F-572C-4C96-AC37-A784BA551ED4}" destId="{558B806E-732A-4CBA-8EC8-C1BC9692F949}" srcOrd="1" destOrd="0" presId="urn:microsoft.com/office/officeart/2005/8/layout/orgChart1"/>
    <dgm:cxn modelId="{3B1370E5-238F-4904-9306-69F113623364}" type="presOf" srcId="{6FD96A03-7C9B-4E37-BB9E-0EA72A3BB41B}" destId="{EE5F95EC-E671-4425-812E-9A2F21148FB0}" srcOrd="1" destOrd="0" presId="urn:microsoft.com/office/officeart/2005/8/layout/orgChart1"/>
    <dgm:cxn modelId="{C04E64F4-E69F-4867-AFDD-B4114DF6BEAD}" type="presOf" srcId="{BD78DCFB-983C-45AC-A6DB-37432A7109B6}" destId="{D4D460C5-D3B6-4669-A7F3-12BF1F7DA0F8}" srcOrd="0" destOrd="0" presId="urn:microsoft.com/office/officeart/2005/8/layout/orgChart1"/>
    <dgm:cxn modelId="{308AA3FC-E415-489D-BA52-46F0416A07AD}" srcId="{CCC02C2F-572C-4C96-AC37-A784BA551ED4}" destId="{7582C13A-64A4-45EA-99E5-7C9D86FADF51}" srcOrd="0" destOrd="0" parTransId="{3EE1402C-4FB9-42FE-B9C2-9CAE90B677F4}" sibTransId="{B3DB9FFF-E61B-49BE-B77A-4DA18AC74B98}"/>
    <dgm:cxn modelId="{242108FE-0845-4E25-A392-82980C7D0BED}" type="presOf" srcId="{CCC02C2F-572C-4C96-AC37-A784BA551ED4}" destId="{30468343-FFA8-46C8-8336-140E0D416AC9}" srcOrd="0" destOrd="0" presId="urn:microsoft.com/office/officeart/2005/8/layout/orgChart1"/>
    <dgm:cxn modelId="{8ECB1581-D558-4444-97C7-634F695E4AE4}" type="presParOf" srcId="{848D00C7-D069-4E01-B7C1-08C99E714871}" destId="{B8501088-A160-44A9-BD8E-273B6B798552}" srcOrd="0" destOrd="0" presId="urn:microsoft.com/office/officeart/2005/8/layout/orgChart1"/>
    <dgm:cxn modelId="{731E3152-A549-4752-94B2-52890159A764}" type="presParOf" srcId="{B8501088-A160-44A9-BD8E-273B6B798552}" destId="{FD9C0800-7CAE-4245-84FF-9386E4EE0083}" srcOrd="0" destOrd="0" presId="urn:microsoft.com/office/officeart/2005/8/layout/orgChart1"/>
    <dgm:cxn modelId="{5A4C4D34-46CE-467C-A020-347A380DA8B7}" type="presParOf" srcId="{FD9C0800-7CAE-4245-84FF-9386E4EE0083}" destId="{12C0496B-9E82-46A5-8DD4-6280EB0E4261}" srcOrd="0" destOrd="0" presId="urn:microsoft.com/office/officeart/2005/8/layout/orgChart1"/>
    <dgm:cxn modelId="{A28C042A-6583-4BD4-B249-0380ACB96709}" type="presParOf" srcId="{FD9C0800-7CAE-4245-84FF-9386E4EE0083}" destId="{D4D78186-B50B-41C2-840D-7B14BD32CBDD}" srcOrd="1" destOrd="0" presId="urn:microsoft.com/office/officeart/2005/8/layout/orgChart1"/>
    <dgm:cxn modelId="{8EF04E4A-DA88-484E-8FAC-67F8C4B1DABA}" type="presParOf" srcId="{B8501088-A160-44A9-BD8E-273B6B798552}" destId="{5E348093-7BEC-4A5A-BB56-A09F3D1314ED}" srcOrd="1" destOrd="0" presId="urn:microsoft.com/office/officeart/2005/8/layout/orgChart1"/>
    <dgm:cxn modelId="{855FC85E-B322-4CE6-8292-32EBB69B7D79}" type="presParOf" srcId="{5E348093-7BEC-4A5A-BB56-A09F3D1314ED}" destId="{4A39795B-B867-4069-93EB-E1A97238288D}" srcOrd="0" destOrd="0" presId="urn:microsoft.com/office/officeart/2005/8/layout/orgChart1"/>
    <dgm:cxn modelId="{0D9F9904-40FC-4BDE-B6AB-CD8838E472A4}" type="presParOf" srcId="{5E348093-7BEC-4A5A-BB56-A09F3D1314ED}" destId="{905F93E4-ED6F-4107-9580-F4F6801D91AD}" srcOrd="1" destOrd="0" presId="urn:microsoft.com/office/officeart/2005/8/layout/orgChart1"/>
    <dgm:cxn modelId="{48A038D8-0B49-4EFF-AE6D-8ACF3956C5BE}" type="presParOf" srcId="{905F93E4-ED6F-4107-9580-F4F6801D91AD}" destId="{ADDD6BDE-0A33-40E2-B50C-B64DAA4B1A6E}" srcOrd="0" destOrd="0" presId="urn:microsoft.com/office/officeart/2005/8/layout/orgChart1"/>
    <dgm:cxn modelId="{3908BF8D-6779-434A-874F-3A073BE2DDC2}" type="presParOf" srcId="{ADDD6BDE-0A33-40E2-B50C-B64DAA4B1A6E}" destId="{30468343-FFA8-46C8-8336-140E0D416AC9}" srcOrd="0" destOrd="0" presId="urn:microsoft.com/office/officeart/2005/8/layout/orgChart1"/>
    <dgm:cxn modelId="{F89C782B-3E4B-4A5E-8643-DC5F7BB54C9E}" type="presParOf" srcId="{ADDD6BDE-0A33-40E2-B50C-B64DAA4B1A6E}" destId="{558B806E-732A-4CBA-8EC8-C1BC9692F949}" srcOrd="1" destOrd="0" presId="urn:microsoft.com/office/officeart/2005/8/layout/orgChart1"/>
    <dgm:cxn modelId="{E429D809-17C0-4EBA-B37C-275253E3BBAA}" type="presParOf" srcId="{905F93E4-ED6F-4107-9580-F4F6801D91AD}" destId="{67D182BF-CB45-4672-BC34-3E1767CD57A1}" srcOrd="1" destOrd="0" presId="urn:microsoft.com/office/officeart/2005/8/layout/orgChart1"/>
    <dgm:cxn modelId="{0ACB4E0C-A986-408B-ACB5-F41F152DFCBF}" type="presParOf" srcId="{67D182BF-CB45-4672-BC34-3E1767CD57A1}" destId="{BF4F48C3-0BA7-478F-83AE-0D9A37734C36}" srcOrd="0" destOrd="0" presId="urn:microsoft.com/office/officeart/2005/8/layout/orgChart1"/>
    <dgm:cxn modelId="{45E5F285-2907-4DDA-9BC1-689952B4685C}" type="presParOf" srcId="{67D182BF-CB45-4672-BC34-3E1767CD57A1}" destId="{4D33C307-00AC-4BA8-8622-74ACCDCD2939}" srcOrd="1" destOrd="0" presId="urn:microsoft.com/office/officeart/2005/8/layout/orgChart1"/>
    <dgm:cxn modelId="{D827A05D-1042-4095-B531-57AD8E4D0F0E}" type="presParOf" srcId="{4D33C307-00AC-4BA8-8622-74ACCDCD2939}" destId="{56D2DC5D-32EA-4C1E-86DE-9527E15BE582}" srcOrd="0" destOrd="0" presId="urn:microsoft.com/office/officeart/2005/8/layout/orgChart1"/>
    <dgm:cxn modelId="{52FF0B49-495F-48F4-80F0-30304D551904}" type="presParOf" srcId="{56D2DC5D-32EA-4C1E-86DE-9527E15BE582}" destId="{7A59FF95-1CF7-49A6-A68C-760ADFCC0E1F}" srcOrd="0" destOrd="0" presId="urn:microsoft.com/office/officeart/2005/8/layout/orgChart1"/>
    <dgm:cxn modelId="{20B46C7B-C3FA-4773-8A28-D1932EF7E41B}" type="presParOf" srcId="{56D2DC5D-32EA-4C1E-86DE-9527E15BE582}" destId="{B5E1D423-AA5E-48A2-9B41-ECCFD4F2ACD0}" srcOrd="1" destOrd="0" presId="urn:microsoft.com/office/officeart/2005/8/layout/orgChart1"/>
    <dgm:cxn modelId="{783F401B-8C1E-44FF-9672-06E6DEEB1D00}" type="presParOf" srcId="{4D33C307-00AC-4BA8-8622-74ACCDCD2939}" destId="{1C482C9B-7D94-4C58-980E-2C716767330B}" srcOrd="1" destOrd="0" presId="urn:microsoft.com/office/officeart/2005/8/layout/orgChart1"/>
    <dgm:cxn modelId="{0584762D-9CC7-421C-954D-847F2F2CDFAA}" type="presParOf" srcId="{4D33C307-00AC-4BA8-8622-74ACCDCD2939}" destId="{A198C353-C698-4044-A259-A860C17B227F}" srcOrd="2" destOrd="0" presId="urn:microsoft.com/office/officeart/2005/8/layout/orgChart1"/>
    <dgm:cxn modelId="{35C6C8E3-2299-415D-888D-03BDD8AA0F38}" type="presParOf" srcId="{905F93E4-ED6F-4107-9580-F4F6801D91AD}" destId="{D1D0E436-99D0-46FD-A906-3703FD0BAE2A}" srcOrd="2" destOrd="0" presId="urn:microsoft.com/office/officeart/2005/8/layout/orgChart1"/>
    <dgm:cxn modelId="{1995191C-9D04-46E2-ADBD-437FD9C81462}" type="presParOf" srcId="{5E348093-7BEC-4A5A-BB56-A09F3D1314ED}" destId="{0E1F6FD7-A4A7-4F29-A007-FEA1836DF919}" srcOrd="2" destOrd="0" presId="urn:microsoft.com/office/officeart/2005/8/layout/orgChart1"/>
    <dgm:cxn modelId="{74369A21-6124-46D2-B42D-296F208F21CB}" type="presParOf" srcId="{5E348093-7BEC-4A5A-BB56-A09F3D1314ED}" destId="{347B9D7F-86F4-4FC8-954D-174AB47D8686}" srcOrd="3" destOrd="0" presId="urn:microsoft.com/office/officeart/2005/8/layout/orgChart1"/>
    <dgm:cxn modelId="{12E241FA-2383-44A8-A247-F8DEDA585A8B}" type="presParOf" srcId="{347B9D7F-86F4-4FC8-954D-174AB47D8686}" destId="{3496A4E9-F1DF-4674-818C-F54A4EF8FCB8}" srcOrd="0" destOrd="0" presId="urn:microsoft.com/office/officeart/2005/8/layout/orgChart1"/>
    <dgm:cxn modelId="{C8FDC5A3-6B95-4F66-A820-22E7B294CEEC}" type="presParOf" srcId="{3496A4E9-F1DF-4674-818C-F54A4EF8FCB8}" destId="{D5349D58-A455-452A-942E-D77633BA0ABD}" srcOrd="0" destOrd="0" presId="urn:microsoft.com/office/officeart/2005/8/layout/orgChart1"/>
    <dgm:cxn modelId="{8D456956-2936-4A06-B115-21266A1A2EF4}" type="presParOf" srcId="{3496A4E9-F1DF-4674-818C-F54A4EF8FCB8}" destId="{E4F4AF5B-56EA-4069-B60C-425532D5B537}" srcOrd="1" destOrd="0" presId="urn:microsoft.com/office/officeart/2005/8/layout/orgChart1"/>
    <dgm:cxn modelId="{7CE3B7AF-51ED-475F-A879-BE2FD49E26B1}" type="presParOf" srcId="{347B9D7F-86F4-4FC8-954D-174AB47D8686}" destId="{9F5948E4-F0EC-4AEE-A75A-F319720315A6}" srcOrd="1" destOrd="0" presId="urn:microsoft.com/office/officeart/2005/8/layout/orgChart1"/>
    <dgm:cxn modelId="{D86C54DD-FA58-4ACF-B3FA-674425487DDB}" type="presParOf" srcId="{9F5948E4-F0EC-4AEE-A75A-F319720315A6}" destId="{0187853A-1E36-427C-8F92-7B92A7EE5CB0}" srcOrd="0" destOrd="0" presId="urn:microsoft.com/office/officeart/2005/8/layout/orgChart1"/>
    <dgm:cxn modelId="{B144908C-54DD-4230-A9C5-10821548438A}" type="presParOf" srcId="{9F5948E4-F0EC-4AEE-A75A-F319720315A6}" destId="{5F4F7887-7CD4-4D74-878D-62C5BA7A54DB}" srcOrd="1" destOrd="0" presId="urn:microsoft.com/office/officeart/2005/8/layout/orgChart1"/>
    <dgm:cxn modelId="{180D3DCB-00C1-4EDA-9551-64196490BFD3}" type="presParOf" srcId="{5F4F7887-7CD4-4D74-878D-62C5BA7A54DB}" destId="{759F6A31-1662-4439-B89A-9E8BB4B1459E}" srcOrd="0" destOrd="0" presId="urn:microsoft.com/office/officeart/2005/8/layout/orgChart1"/>
    <dgm:cxn modelId="{085C3B22-1D9D-41DE-AFFD-97AC48C50E35}" type="presParOf" srcId="{759F6A31-1662-4439-B89A-9E8BB4B1459E}" destId="{8724BA79-685F-4D9A-95B5-614194DAD77B}" srcOrd="0" destOrd="0" presId="urn:microsoft.com/office/officeart/2005/8/layout/orgChart1"/>
    <dgm:cxn modelId="{BA0E913A-1D28-46A9-BDB5-50A3E702BA70}" type="presParOf" srcId="{759F6A31-1662-4439-B89A-9E8BB4B1459E}" destId="{ED087F54-36A8-427A-B17B-9B15E34047DC}" srcOrd="1" destOrd="0" presId="urn:microsoft.com/office/officeart/2005/8/layout/orgChart1"/>
    <dgm:cxn modelId="{4C6D596E-725F-43E9-9F2F-74B21189F738}" type="presParOf" srcId="{5F4F7887-7CD4-4D74-878D-62C5BA7A54DB}" destId="{245885AA-E1C1-4D23-B2C1-98ABA4A6A409}" srcOrd="1" destOrd="0" presId="urn:microsoft.com/office/officeart/2005/8/layout/orgChart1"/>
    <dgm:cxn modelId="{E0A7B617-6D9C-41E1-AB48-FE31B67648C1}" type="presParOf" srcId="{5F4F7887-7CD4-4D74-878D-62C5BA7A54DB}" destId="{0D5EFE2C-B7DB-4369-AAB1-A10568745704}" srcOrd="2" destOrd="0" presId="urn:microsoft.com/office/officeart/2005/8/layout/orgChart1"/>
    <dgm:cxn modelId="{2B8C285E-2E97-4CD1-A276-FAC1C25908D7}" type="presParOf" srcId="{347B9D7F-86F4-4FC8-954D-174AB47D8686}" destId="{6D8AB98A-7A55-4801-BFE2-ED2BF570AF73}" srcOrd="2" destOrd="0" presId="urn:microsoft.com/office/officeart/2005/8/layout/orgChart1"/>
    <dgm:cxn modelId="{9D319ED3-2DDB-42BF-8C5B-9894B352564C}" type="presParOf" srcId="{5E348093-7BEC-4A5A-BB56-A09F3D1314ED}" destId="{D4D460C5-D3B6-4669-A7F3-12BF1F7DA0F8}" srcOrd="4" destOrd="0" presId="urn:microsoft.com/office/officeart/2005/8/layout/orgChart1"/>
    <dgm:cxn modelId="{C8F9982B-1CB6-4B12-9988-AD505C5FD5A0}" type="presParOf" srcId="{5E348093-7BEC-4A5A-BB56-A09F3D1314ED}" destId="{92839CA3-F93D-4D37-B8C3-E7234049372C}" srcOrd="5" destOrd="0" presId="urn:microsoft.com/office/officeart/2005/8/layout/orgChart1"/>
    <dgm:cxn modelId="{EF0B0650-E5A5-4CF9-8F87-71CC8E36F1BB}" type="presParOf" srcId="{92839CA3-F93D-4D37-B8C3-E7234049372C}" destId="{2F793079-4519-4819-B7C2-28D4D29EAFC1}" srcOrd="0" destOrd="0" presId="urn:microsoft.com/office/officeart/2005/8/layout/orgChart1"/>
    <dgm:cxn modelId="{3D7CB80B-B100-4333-8D6B-9133A0D23D06}" type="presParOf" srcId="{2F793079-4519-4819-B7C2-28D4D29EAFC1}" destId="{ED8B2FDD-8F41-44D0-A8A6-B121B3F05E65}" srcOrd="0" destOrd="0" presId="urn:microsoft.com/office/officeart/2005/8/layout/orgChart1"/>
    <dgm:cxn modelId="{C89024F2-D356-4752-B09A-BCF017D48D39}" type="presParOf" srcId="{2F793079-4519-4819-B7C2-28D4D29EAFC1}" destId="{01536D81-D158-4E48-8CCA-B032F3CD6533}" srcOrd="1" destOrd="0" presId="urn:microsoft.com/office/officeart/2005/8/layout/orgChart1"/>
    <dgm:cxn modelId="{B58AFC97-0DA9-41F0-8564-7CE96D2D7D13}" type="presParOf" srcId="{92839CA3-F93D-4D37-B8C3-E7234049372C}" destId="{5A576271-DD75-405E-B4DA-BB1AE601C3D5}" srcOrd="1" destOrd="0" presId="urn:microsoft.com/office/officeart/2005/8/layout/orgChart1"/>
    <dgm:cxn modelId="{DA344D19-97CE-4FFA-88C6-F8D50F792390}" type="presParOf" srcId="{5A576271-DD75-405E-B4DA-BB1AE601C3D5}" destId="{4907E5DB-3E6C-4742-91D4-93E5BD46AD97}" srcOrd="0" destOrd="0" presId="urn:microsoft.com/office/officeart/2005/8/layout/orgChart1"/>
    <dgm:cxn modelId="{9E5252DE-637D-4401-BE9E-0AC2319A6785}" type="presParOf" srcId="{5A576271-DD75-405E-B4DA-BB1AE601C3D5}" destId="{86DEC6E1-012F-4B83-8686-58A2F789A495}" srcOrd="1" destOrd="0" presId="urn:microsoft.com/office/officeart/2005/8/layout/orgChart1"/>
    <dgm:cxn modelId="{D848EC96-19DD-4799-990C-6CC1E2BD5B25}" type="presParOf" srcId="{86DEC6E1-012F-4B83-8686-58A2F789A495}" destId="{339C2AFF-42CD-4CA9-8B36-180AAAE08679}" srcOrd="0" destOrd="0" presId="urn:microsoft.com/office/officeart/2005/8/layout/orgChart1"/>
    <dgm:cxn modelId="{74406A87-8EBE-42BF-8B6E-21AAE040C38C}" type="presParOf" srcId="{339C2AFF-42CD-4CA9-8B36-180AAAE08679}" destId="{5F9D7A27-944B-4F27-8F52-316D8FDF8D62}" srcOrd="0" destOrd="0" presId="urn:microsoft.com/office/officeart/2005/8/layout/orgChart1"/>
    <dgm:cxn modelId="{CDD26751-C641-46E3-876D-97E7339D670C}" type="presParOf" srcId="{339C2AFF-42CD-4CA9-8B36-180AAAE08679}" destId="{EE5F95EC-E671-4425-812E-9A2F21148FB0}" srcOrd="1" destOrd="0" presId="urn:microsoft.com/office/officeart/2005/8/layout/orgChart1"/>
    <dgm:cxn modelId="{171EC783-D345-4EF4-8E79-0FC18020B75A}" type="presParOf" srcId="{86DEC6E1-012F-4B83-8686-58A2F789A495}" destId="{CC7E9AB6-A59C-4A90-84AB-C58977DCB9B1}" srcOrd="1" destOrd="0" presId="urn:microsoft.com/office/officeart/2005/8/layout/orgChart1"/>
    <dgm:cxn modelId="{897088BE-336A-4D1B-849E-B75FA8A71485}" type="presParOf" srcId="{86DEC6E1-012F-4B83-8686-58A2F789A495}" destId="{5233DF7D-B041-4430-97DE-ABC3D270F09B}" srcOrd="2" destOrd="0" presId="urn:microsoft.com/office/officeart/2005/8/layout/orgChart1"/>
    <dgm:cxn modelId="{B6FAEC38-6ADE-40B4-A269-412577F5DE04}" type="presParOf" srcId="{92839CA3-F93D-4D37-B8C3-E7234049372C}" destId="{1F76590B-E67E-4F75-BF9D-98B7D07E8991}" srcOrd="2" destOrd="0" presId="urn:microsoft.com/office/officeart/2005/8/layout/orgChart1"/>
    <dgm:cxn modelId="{5A01E49D-0267-4272-A57E-18A7450825E6}" type="presParOf" srcId="{B8501088-A160-44A9-BD8E-273B6B798552}" destId="{FCB44014-4EFF-4EB1-8033-A2BCF07BA2E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B5FDF81-56A9-4C27-880E-BFA1CFBE62C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105815-F90E-4AAB-9BFC-9B08591874B9}">
      <dgm:prSet phldrT="[Text]" custT="1"/>
      <dgm:spPr/>
      <dgm:t>
        <a:bodyPr/>
        <a:lstStyle/>
        <a:p>
          <a:r>
            <a:rPr lang="th-TH" sz="4000" b="1" dirty="0"/>
            <a:t>ความปลอดภัยของผู้เดินทาง</a:t>
          </a:r>
          <a:endParaRPr lang="en-US" sz="4000" b="1" dirty="0"/>
        </a:p>
      </dgm:t>
    </dgm:pt>
    <dgm:pt modelId="{0184B57D-1EFB-4F97-B16D-67059DAF43DD}" type="parTrans" cxnId="{B0435DAB-7041-42BD-BCD3-AC64BF3B4838}">
      <dgm:prSet/>
      <dgm:spPr/>
      <dgm:t>
        <a:bodyPr/>
        <a:lstStyle/>
        <a:p>
          <a:endParaRPr lang="en-US"/>
        </a:p>
      </dgm:t>
    </dgm:pt>
    <dgm:pt modelId="{3A0198D9-B876-473E-A6A7-0F9C12136FE8}" type="sibTrans" cxnId="{B0435DAB-7041-42BD-BCD3-AC64BF3B4838}">
      <dgm:prSet/>
      <dgm:spPr/>
      <dgm:t>
        <a:bodyPr/>
        <a:lstStyle/>
        <a:p>
          <a:endParaRPr lang="en-US"/>
        </a:p>
      </dgm:t>
    </dgm:pt>
    <dgm:pt modelId="{C8DBF193-0134-494C-A3FC-C78610D0D7C2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th-TH" sz="2400" dirty="0"/>
            <a:t>บริหารผิวทาง </a:t>
          </a:r>
          <a:r>
            <a:rPr lang="en-SG" sz="2400" dirty="0"/>
            <a:t>:</a:t>
          </a:r>
          <a:r>
            <a:rPr lang="th-TH" sz="2400" dirty="0"/>
            <a:t> ตรวจสอบป้ายบอกทาง ผิวทาง อุปกรณ์เพื่อความปลอดภัย</a:t>
          </a:r>
          <a:endParaRPr lang="en-US" sz="2400" dirty="0"/>
        </a:p>
      </dgm:t>
    </dgm:pt>
    <dgm:pt modelId="{926EF4EC-6D5E-48EF-91B9-0DB8640D9EC7}" type="parTrans" cxnId="{AD15681B-0BCE-4A02-8C8A-A9522C55760B}">
      <dgm:prSet/>
      <dgm:spPr/>
      <dgm:t>
        <a:bodyPr/>
        <a:lstStyle/>
        <a:p>
          <a:endParaRPr lang="en-US" sz="2400"/>
        </a:p>
      </dgm:t>
    </dgm:pt>
    <dgm:pt modelId="{CE2607FB-4E74-4DFB-8EBA-AD209E6CC9AB}" type="sibTrans" cxnId="{AD15681B-0BCE-4A02-8C8A-A9522C55760B}">
      <dgm:prSet/>
      <dgm:spPr/>
      <dgm:t>
        <a:bodyPr/>
        <a:lstStyle/>
        <a:p>
          <a:endParaRPr lang="en-US"/>
        </a:p>
      </dgm:t>
    </dgm:pt>
    <dgm:pt modelId="{B57CD4D3-0D96-4F8D-9DE1-AC6E4FEC3023}">
      <dgm:prSet phldrT="[Text]" custT="1"/>
      <dgm:spPr>
        <a:solidFill>
          <a:srgbClr val="00B0F0"/>
        </a:solidFill>
      </dgm:spPr>
      <dgm:t>
        <a:bodyPr/>
        <a:lstStyle/>
        <a:p>
          <a:r>
            <a:rPr lang="th-TH" sz="2400" dirty="0"/>
            <a:t>เส้นทางเฝ้าระวัง</a:t>
          </a:r>
          <a:endParaRPr lang="en-US" sz="2400" dirty="0"/>
        </a:p>
      </dgm:t>
    </dgm:pt>
    <dgm:pt modelId="{02EF92AC-7DB6-4F21-8CB3-1E628F7B9FF1}" type="parTrans" cxnId="{089943B1-4B85-47A3-A891-98081ECBE8A2}">
      <dgm:prSet/>
      <dgm:spPr/>
      <dgm:t>
        <a:bodyPr/>
        <a:lstStyle/>
        <a:p>
          <a:endParaRPr lang="en-US" sz="2400"/>
        </a:p>
      </dgm:t>
    </dgm:pt>
    <dgm:pt modelId="{D4AAF815-CDDB-4210-9236-3F0D9771AB55}" type="sibTrans" cxnId="{089943B1-4B85-47A3-A891-98081ECBE8A2}">
      <dgm:prSet/>
      <dgm:spPr/>
      <dgm:t>
        <a:bodyPr/>
        <a:lstStyle/>
        <a:p>
          <a:endParaRPr lang="en-US"/>
        </a:p>
      </dgm:t>
    </dgm:pt>
    <dgm:pt modelId="{FAAE5320-5B8D-46EF-8FD0-78873A2624A9}">
      <dgm:prSet phldrT="[Text]" custT="1"/>
      <dgm:spPr>
        <a:solidFill>
          <a:srgbClr val="00B0F0"/>
        </a:solidFill>
      </dgm:spPr>
      <dgm:t>
        <a:bodyPr/>
        <a:lstStyle/>
        <a:p>
          <a:r>
            <a:rPr lang="th-TH" sz="2400" dirty="0"/>
            <a:t>เส้นทางสายสีแดง</a:t>
          </a:r>
          <a:endParaRPr lang="en-US" sz="2400" dirty="0"/>
        </a:p>
      </dgm:t>
    </dgm:pt>
    <dgm:pt modelId="{B9B94D19-DEE8-478D-A7A9-63AD897EE391}" type="parTrans" cxnId="{45E4D7A7-A1A4-4209-B919-CA5DF434D766}">
      <dgm:prSet/>
      <dgm:spPr/>
      <dgm:t>
        <a:bodyPr/>
        <a:lstStyle/>
        <a:p>
          <a:endParaRPr lang="en-US" sz="2400"/>
        </a:p>
      </dgm:t>
    </dgm:pt>
    <dgm:pt modelId="{4745ECE5-9E90-4928-A5D1-C80D850E9570}" type="sibTrans" cxnId="{45E4D7A7-A1A4-4209-B919-CA5DF434D766}">
      <dgm:prSet/>
      <dgm:spPr/>
      <dgm:t>
        <a:bodyPr/>
        <a:lstStyle/>
        <a:p>
          <a:endParaRPr lang="en-US"/>
        </a:p>
      </dgm:t>
    </dgm:pt>
    <dgm:pt modelId="{BD8BE80B-0927-4F1C-8BCA-5EC0F8B53A7C}">
      <dgm:prSet phldrT="[Text]" custT="1"/>
      <dgm:spPr>
        <a:solidFill>
          <a:srgbClr val="7030A0"/>
        </a:solidFill>
      </dgm:spPr>
      <dgm:t>
        <a:bodyPr/>
        <a:lstStyle/>
        <a:p>
          <a:r>
            <a:rPr lang="th-TH" sz="2400" dirty="0"/>
            <a:t>ผิวทาง ป้าย และอุปกรณ์เพื่อความปลอดภัย</a:t>
          </a:r>
          <a:endParaRPr lang="en-US" sz="2400" dirty="0"/>
        </a:p>
      </dgm:t>
    </dgm:pt>
    <dgm:pt modelId="{BB82CE66-6371-43E5-85F9-FE29B9B18D0C}" type="parTrans" cxnId="{03911FEA-ACCB-4AEA-9E97-812A9570530D}">
      <dgm:prSet/>
      <dgm:spPr/>
      <dgm:t>
        <a:bodyPr/>
        <a:lstStyle/>
        <a:p>
          <a:endParaRPr lang="en-US"/>
        </a:p>
      </dgm:t>
    </dgm:pt>
    <dgm:pt modelId="{74C09957-614A-4869-BC24-24ED5F8DFFD7}" type="sibTrans" cxnId="{03911FEA-ACCB-4AEA-9E97-812A9570530D}">
      <dgm:prSet/>
      <dgm:spPr/>
      <dgm:t>
        <a:bodyPr/>
        <a:lstStyle/>
        <a:p>
          <a:endParaRPr lang="en-US"/>
        </a:p>
      </dgm:t>
    </dgm:pt>
    <dgm:pt modelId="{4DC183E3-6986-4A9C-829D-969C8029104F}">
      <dgm:prSet phldrT="[Text]" custT="1"/>
      <dgm:spPr>
        <a:solidFill>
          <a:srgbClr val="00B0F0"/>
        </a:solidFill>
      </dgm:spPr>
      <dgm:t>
        <a:bodyPr/>
        <a:lstStyle/>
        <a:p>
          <a:r>
            <a:rPr lang="th-TH" sz="2400" dirty="0"/>
            <a:t>เส้นทางเฝ้าระวังของ ทล.</a:t>
          </a:r>
          <a:endParaRPr lang="en-US" sz="2400" dirty="0"/>
        </a:p>
      </dgm:t>
    </dgm:pt>
    <dgm:pt modelId="{E7A17981-66AF-474A-BC0A-BA00B5D2B847}" type="parTrans" cxnId="{75D63D24-2053-4C3D-9E74-2BF60020CFC2}">
      <dgm:prSet/>
      <dgm:spPr/>
      <dgm:t>
        <a:bodyPr/>
        <a:lstStyle/>
        <a:p>
          <a:endParaRPr lang="en-US"/>
        </a:p>
      </dgm:t>
    </dgm:pt>
    <dgm:pt modelId="{A48C3E62-48FD-43BE-A014-F2AE96351095}" type="sibTrans" cxnId="{75D63D24-2053-4C3D-9E74-2BF60020CFC2}">
      <dgm:prSet/>
      <dgm:spPr/>
      <dgm:t>
        <a:bodyPr/>
        <a:lstStyle/>
        <a:p>
          <a:endParaRPr lang="en-US"/>
        </a:p>
      </dgm:t>
    </dgm:pt>
    <dgm:pt modelId="{FEF93916-E60A-42B0-9698-74BDD865608E}">
      <dgm:prSet phldrT="[Text]" custT="1"/>
      <dgm:spPr>
        <a:solidFill>
          <a:srgbClr val="7030A0"/>
        </a:solidFill>
      </dgm:spPr>
      <dgm:t>
        <a:bodyPr/>
        <a:lstStyle/>
        <a:p>
          <a:r>
            <a:rPr lang="th-TH" sz="2400" dirty="0"/>
            <a:t>การวางแผนดำเนินการร่วมกัน</a:t>
          </a:r>
          <a:endParaRPr lang="en-US" sz="2400" dirty="0"/>
        </a:p>
      </dgm:t>
    </dgm:pt>
    <dgm:pt modelId="{EA528001-CD4E-4539-9400-82CA0106AD27}" type="parTrans" cxnId="{A96000AF-825D-4E5E-9686-27CB7B34F25A}">
      <dgm:prSet/>
      <dgm:spPr/>
      <dgm:t>
        <a:bodyPr/>
        <a:lstStyle/>
        <a:p>
          <a:endParaRPr lang="en-US"/>
        </a:p>
      </dgm:t>
    </dgm:pt>
    <dgm:pt modelId="{325E1FC5-73E8-4EA5-97E5-67141065BF22}" type="sibTrans" cxnId="{A96000AF-825D-4E5E-9686-27CB7B34F25A}">
      <dgm:prSet/>
      <dgm:spPr/>
      <dgm:t>
        <a:bodyPr/>
        <a:lstStyle/>
        <a:p>
          <a:endParaRPr lang="en-US"/>
        </a:p>
      </dgm:t>
    </dgm:pt>
    <dgm:pt modelId="{FB40CF68-2426-4B55-9209-32F3D060CA7F}">
      <dgm:prSet phldrT="[Text]" custT="1"/>
      <dgm:spPr>
        <a:solidFill>
          <a:schemeClr val="accent3">
            <a:lumMod val="60000"/>
            <a:lumOff val="40000"/>
          </a:schemeClr>
        </a:solidFill>
        <a:ln w="34925">
          <a:solidFill>
            <a:srgbClr val="FF0000"/>
          </a:solidFill>
          <a:prstDash val="dash"/>
        </a:ln>
      </dgm:spPr>
      <dgm:t>
        <a:bodyPr/>
        <a:lstStyle/>
        <a:p>
          <a:r>
            <a:rPr lang="th-TH" sz="2400" dirty="0">
              <a:solidFill>
                <a:schemeClr val="tx1"/>
              </a:solidFill>
            </a:rPr>
            <a:t>โครงการนำร่องห้ามรถบรรทุกวิ่งขวา</a:t>
          </a:r>
          <a:endParaRPr lang="en-US" sz="2400" dirty="0">
            <a:solidFill>
              <a:schemeClr val="tx1"/>
            </a:solidFill>
          </a:endParaRPr>
        </a:p>
      </dgm:t>
    </dgm:pt>
    <dgm:pt modelId="{A21F948B-81ED-4B0B-BFD3-ACEF1F1C720A}" type="parTrans" cxnId="{E27B36A1-9A94-4147-B7B8-54C23C7FBB9A}">
      <dgm:prSet/>
      <dgm:spPr/>
      <dgm:t>
        <a:bodyPr/>
        <a:lstStyle/>
        <a:p>
          <a:endParaRPr lang="en-US"/>
        </a:p>
      </dgm:t>
    </dgm:pt>
    <dgm:pt modelId="{AC42C34E-75BF-4944-B359-D233287FE4E3}" type="sibTrans" cxnId="{E27B36A1-9A94-4147-B7B8-54C23C7FBB9A}">
      <dgm:prSet/>
      <dgm:spPr/>
      <dgm:t>
        <a:bodyPr/>
        <a:lstStyle/>
        <a:p>
          <a:endParaRPr lang="en-US"/>
        </a:p>
      </dgm:t>
    </dgm:pt>
    <dgm:pt modelId="{70152F65-2911-48DB-8284-3A5D432ED7ED}">
      <dgm:prSet phldrT="[Text]" custT="1"/>
      <dgm:spPr>
        <a:solidFill>
          <a:schemeClr val="accent3">
            <a:lumMod val="60000"/>
            <a:lumOff val="40000"/>
          </a:schemeClr>
        </a:solidFill>
        <a:ln w="34925">
          <a:solidFill>
            <a:srgbClr val="FF0000"/>
          </a:solidFill>
          <a:prstDash val="dash"/>
        </a:ln>
      </dgm:spPr>
      <dgm:t>
        <a:bodyPr/>
        <a:lstStyle/>
        <a:p>
          <a:r>
            <a:rPr lang="th-TH" sz="2400" dirty="0">
              <a:solidFill>
                <a:schemeClr val="tx1"/>
              </a:solidFill>
            </a:rPr>
            <a:t>พหลโยธิน – มิตรภาพ</a:t>
          </a:r>
          <a:endParaRPr lang="en-US" sz="2400" dirty="0">
            <a:solidFill>
              <a:schemeClr val="tx1"/>
            </a:solidFill>
          </a:endParaRPr>
        </a:p>
      </dgm:t>
    </dgm:pt>
    <dgm:pt modelId="{7A8B9395-92D0-4DD2-9A78-F236D6181858}" type="parTrans" cxnId="{C6D6342E-7811-4F70-989A-598D4BCD841D}">
      <dgm:prSet/>
      <dgm:spPr/>
      <dgm:t>
        <a:bodyPr/>
        <a:lstStyle/>
        <a:p>
          <a:endParaRPr lang="en-US"/>
        </a:p>
      </dgm:t>
    </dgm:pt>
    <dgm:pt modelId="{0C0DF42C-ED27-4364-8F64-1E2D4099B5C5}" type="sibTrans" cxnId="{C6D6342E-7811-4F70-989A-598D4BCD841D}">
      <dgm:prSet/>
      <dgm:spPr/>
      <dgm:t>
        <a:bodyPr/>
        <a:lstStyle/>
        <a:p>
          <a:endParaRPr lang="en-US"/>
        </a:p>
      </dgm:t>
    </dgm:pt>
    <dgm:pt modelId="{B7804D2C-D601-43D9-94D2-DCD8E34D6368}">
      <dgm:prSet phldrT="[Text]" custT="1"/>
      <dgm:spPr>
        <a:solidFill>
          <a:srgbClr val="7030A0"/>
        </a:solidFill>
        <a:ln w="34925">
          <a:solidFill>
            <a:srgbClr val="FF0000"/>
          </a:solidFill>
          <a:prstDash val="dash"/>
        </a:ln>
      </dgm:spPr>
      <dgm:t>
        <a:bodyPr/>
        <a:lstStyle/>
        <a:p>
          <a:r>
            <a:rPr lang="th-TH" sz="2400" dirty="0"/>
            <a:t>ป้ายห้าม</a:t>
          </a:r>
          <a:endParaRPr lang="en-US" sz="2400" dirty="0"/>
        </a:p>
      </dgm:t>
    </dgm:pt>
    <dgm:pt modelId="{F76A2175-E0FC-46C7-8109-DFEA74D55BDD}" type="parTrans" cxnId="{BFF2789A-563E-4C3A-B617-6E3314091B08}">
      <dgm:prSet/>
      <dgm:spPr/>
      <dgm:t>
        <a:bodyPr/>
        <a:lstStyle/>
        <a:p>
          <a:endParaRPr lang="en-US"/>
        </a:p>
      </dgm:t>
    </dgm:pt>
    <dgm:pt modelId="{6DB0A403-4420-4515-AD83-8331F8F7BA69}" type="sibTrans" cxnId="{BFF2789A-563E-4C3A-B617-6E3314091B08}">
      <dgm:prSet/>
      <dgm:spPr/>
      <dgm:t>
        <a:bodyPr/>
        <a:lstStyle/>
        <a:p>
          <a:endParaRPr lang="en-US"/>
        </a:p>
      </dgm:t>
    </dgm:pt>
    <dgm:pt modelId="{ADF851C7-07C9-4DB4-B0E0-3FFA04045AD2}">
      <dgm:prSet phldrT="[Text]" custT="1"/>
      <dgm:spPr>
        <a:solidFill>
          <a:srgbClr val="7030A0"/>
        </a:solidFill>
        <a:ln w="34925">
          <a:solidFill>
            <a:srgbClr val="FF0000"/>
          </a:solidFill>
          <a:prstDash val="dash"/>
        </a:ln>
      </dgm:spPr>
      <dgm:t>
        <a:bodyPr/>
        <a:lstStyle/>
        <a:p>
          <a:r>
            <a:rPr lang="th-TH" sz="2400" dirty="0"/>
            <a:t>การบังคับใช้โดยกล้อง </a:t>
          </a:r>
          <a:r>
            <a:rPr lang="en-SG" sz="2400" dirty="0"/>
            <a:t>CCTV</a:t>
          </a:r>
          <a:endParaRPr lang="en-US" sz="2400" dirty="0"/>
        </a:p>
      </dgm:t>
    </dgm:pt>
    <dgm:pt modelId="{177E86A5-5EDD-43CF-9DAB-DEBD1177718A}" type="parTrans" cxnId="{32175268-91A2-4C94-ABEA-46400D780823}">
      <dgm:prSet/>
      <dgm:spPr/>
      <dgm:t>
        <a:bodyPr/>
        <a:lstStyle/>
        <a:p>
          <a:endParaRPr lang="en-US"/>
        </a:p>
      </dgm:t>
    </dgm:pt>
    <dgm:pt modelId="{45CC6D28-E2BB-4DBA-9ABE-E2974968D85B}" type="sibTrans" cxnId="{32175268-91A2-4C94-ABEA-46400D780823}">
      <dgm:prSet/>
      <dgm:spPr/>
      <dgm:t>
        <a:bodyPr/>
        <a:lstStyle/>
        <a:p>
          <a:endParaRPr lang="en-US"/>
        </a:p>
      </dgm:t>
    </dgm:pt>
    <dgm:pt modelId="{0EA43DBB-9307-4756-8846-DC6ED39BBFD8}" type="pres">
      <dgm:prSet presAssocID="{9B5FDF81-56A9-4C27-880E-BFA1CFBE62C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F23ADDD-DB08-4C9D-9803-35F5ACD6C8E5}" type="pres">
      <dgm:prSet presAssocID="{B0105815-F90E-4AAB-9BFC-9B08591874B9}" presName="hierRoot1" presStyleCnt="0">
        <dgm:presLayoutVars>
          <dgm:hierBranch val="init"/>
        </dgm:presLayoutVars>
      </dgm:prSet>
      <dgm:spPr/>
    </dgm:pt>
    <dgm:pt modelId="{177655AB-C14A-409A-9B85-D395559A4088}" type="pres">
      <dgm:prSet presAssocID="{B0105815-F90E-4AAB-9BFC-9B08591874B9}" presName="rootComposite1" presStyleCnt="0"/>
      <dgm:spPr/>
    </dgm:pt>
    <dgm:pt modelId="{D2F7291D-0A0E-4386-9E2E-B491480D13DE}" type="pres">
      <dgm:prSet presAssocID="{B0105815-F90E-4AAB-9BFC-9B08591874B9}" presName="rootText1" presStyleLbl="node0" presStyleIdx="0" presStyleCnt="1" custScaleX="481009" custScaleY="158094">
        <dgm:presLayoutVars>
          <dgm:chPref val="3"/>
        </dgm:presLayoutVars>
      </dgm:prSet>
      <dgm:spPr/>
    </dgm:pt>
    <dgm:pt modelId="{A44E9283-D686-4197-A6C9-6436B9771772}" type="pres">
      <dgm:prSet presAssocID="{B0105815-F90E-4AAB-9BFC-9B08591874B9}" presName="rootConnector1" presStyleLbl="node1" presStyleIdx="0" presStyleCnt="0"/>
      <dgm:spPr/>
    </dgm:pt>
    <dgm:pt modelId="{820F5838-BCC0-4700-B975-8618B1C51CA6}" type="pres">
      <dgm:prSet presAssocID="{B0105815-F90E-4AAB-9BFC-9B08591874B9}" presName="hierChild2" presStyleCnt="0"/>
      <dgm:spPr/>
    </dgm:pt>
    <dgm:pt modelId="{254CE955-5E78-4104-8959-A8CCD9C162AD}" type="pres">
      <dgm:prSet presAssocID="{926EF4EC-6D5E-48EF-91B9-0DB8640D9EC7}" presName="Name37" presStyleLbl="parChTrans1D2" presStyleIdx="0" presStyleCnt="3" custSzX="4004346" custSzY="407131"/>
      <dgm:spPr/>
    </dgm:pt>
    <dgm:pt modelId="{D60DD099-1206-47C1-B164-8820980627C4}" type="pres">
      <dgm:prSet presAssocID="{C8DBF193-0134-494C-A3FC-C78610D0D7C2}" presName="hierRoot2" presStyleCnt="0">
        <dgm:presLayoutVars>
          <dgm:hierBranch/>
        </dgm:presLayoutVars>
      </dgm:prSet>
      <dgm:spPr/>
    </dgm:pt>
    <dgm:pt modelId="{C63B5C56-0BA6-4278-AF6F-C7804E4EA284}" type="pres">
      <dgm:prSet presAssocID="{C8DBF193-0134-494C-A3FC-C78610D0D7C2}" presName="rootComposite" presStyleCnt="0"/>
      <dgm:spPr/>
    </dgm:pt>
    <dgm:pt modelId="{1248E032-B85D-4060-88C0-A4ABA8C70A39}" type="pres">
      <dgm:prSet presAssocID="{C8DBF193-0134-494C-A3FC-C78610D0D7C2}" presName="rootText" presStyleLbl="node2" presStyleIdx="0" presStyleCnt="3" custScaleX="268665" custScaleY="158094">
        <dgm:presLayoutVars>
          <dgm:chPref val="3"/>
        </dgm:presLayoutVars>
      </dgm:prSet>
      <dgm:spPr/>
    </dgm:pt>
    <dgm:pt modelId="{48FE11D9-84D8-44AC-BD98-C432A99193AC}" type="pres">
      <dgm:prSet presAssocID="{C8DBF193-0134-494C-A3FC-C78610D0D7C2}" presName="rootConnector" presStyleLbl="node2" presStyleIdx="0" presStyleCnt="3"/>
      <dgm:spPr/>
    </dgm:pt>
    <dgm:pt modelId="{87562DAD-AEAF-40DD-812E-F393AC5A4C40}" type="pres">
      <dgm:prSet presAssocID="{C8DBF193-0134-494C-A3FC-C78610D0D7C2}" presName="hierChild4" presStyleCnt="0"/>
      <dgm:spPr/>
    </dgm:pt>
    <dgm:pt modelId="{1E9EAD60-45AF-4E67-91F6-47AAE7ACDC9C}" type="pres">
      <dgm:prSet presAssocID="{BB82CE66-6371-43E5-85F9-FE29B9B18D0C}" presName="Name35" presStyleLbl="parChTrans1D3" presStyleIdx="0" presStyleCnt="4"/>
      <dgm:spPr/>
    </dgm:pt>
    <dgm:pt modelId="{1DBB3AFD-3941-4E34-85F3-A5AA541EF09E}" type="pres">
      <dgm:prSet presAssocID="{BD8BE80B-0927-4F1C-8BCA-5EC0F8B53A7C}" presName="hierRoot2" presStyleCnt="0">
        <dgm:presLayoutVars>
          <dgm:hierBranch val="init"/>
        </dgm:presLayoutVars>
      </dgm:prSet>
      <dgm:spPr/>
    </dgm:pt>
    <dgm:pt modelId="{F57FD9E1-3EA2-4E93-AA0B-1574D8F7502F}" type="pres">
      <dgm:prSet presAssocID="{BD8BE80B-0927-4F1C-8BCA-5EC0F8B53A7C}" presName="rootComposite" presStyleCnt="0"/>
      <dgm:spPr/>
    </dgm:pt>
    <dgm:pt modelId="{864CB89E-2506-45A8-AA4E-9633F3431EDE}" type="pres">
      <dgm:prSet presAssocID="{BD8BE80B-0927-4F1C-8BCA-5EC0F8B53A7C}" presName="rootText" presStyleLbl="node3" presStyleIdx="0" presStyleCnt="4" custScaleX="195143" custScaleY="180000">
        <dgm:presLayoutVars>
          <dgm:chPref val="3"/>
        </dgm:presLayoutVars>
      </dgm:prSet>
      <dgm:spPr/>
    </dgm:pt>
    <dgm:pt modelId="{7C68C485-B880-4F36-8C71-4817479601D9}" type="pres">
      <dgm:prSet presAssocID="{BD8BE80B-0927-4F1C-8BCA-5EC0F8B53A7C}" presName="rootConnector" presStyleLbl="node3" presStyleIdx="0" presStyleCnt="4"/>
      <dgm:spPr/>
    </dgm:pt>
    <dgm:pt modelId="{BD2CA558-34F1-4867-9146-4B87AF644A7D}" type="pres">
      <dgm:prSet presAssocID="{BD8BE80B-0927-4F1C-8BCA-5EC0F8B53A7C}" presName="hierChild4" presStyleCnt="0"/>
      <dgm:spPr/>
    </dgm:pt>
    <dgm:pt modelId="{B6F372BE-7B1B-4060-B265-70F64A5D661D}" type="pres">
      <dgm:prSet presAssocID="{BD8BE80B-0927-4F1C-8BCA-5EC0F8B53A7C}" presName="hierChild5" presStyleCnt="0"/>
      <dgm:spPr/>
    </dgm:pt>
    <dgm:pt modelId="{AF12A9D3-F4D8-4497-853F-FAA7AAC090CA}" type="pres">
      <dgm:prSet presAssocID="{C8DBF193-0134-494C-A3FC-C78610D0D7C2}" presName="hierChild5" presStyleCnt="0"/>
      <dgm:spPr/>
    </dgm:pt>
    <dgm:pt modelId="{063977B0-985D-4EF3-A2B7-9C37E140B2DB}" type="pres">
      <dgm:prSet presAssocID="{02EF92AC-7DB6-4F21-8CB3-1E628F7B9FF1}" presName="Name37" presStyleLbl="parChTrans1D2" presStyleIdx="1" presStyleCnt="3" custSzX="4004346" custSzY="407131"/>
      <dgm:spPr/>
    </dgm:pt>
    <dgm:pt modelId="{76D28486-E908-4D6B-9716-1F18F4337D63}" type="pres">
      <dgm:prSet presAssocID="{B57CD4D3-0D96-4F8D-9DE1-AC6E4FEC3023}" presName="hierRoot2" presStyleCnt="0">
        <dgm:presLayoutVars>
          <dgm:hierBranch/>
        </dgm:presLayoutVars>
      </dgm:prSet>
      <dgm:spPr/>
    </dgm:pt>
    <dgm:pt modelId="{E439E87E-FA10-48A6-B206-A6AB172BBF47}" type="pres">
      <dgm:prSet presAssocID="{B57CD4D3-0D96-4F8D-9DE1-AC6E4FEC3023}" presName="rootComposite" presStyleCnt="0"/>
      <dgm:spPr/>
    </dgm:pt>
    <dgm:pt modelId="{A997FE35-5AC6-404A-8178-993890BA7423}" type="pres">
      <dgm:prSet presAssocID="{B57CD4D3-0D96-4F8D-9DE1-AC6E4FEC3023}" presName="rootText" presStyleLbl="node2" presStyleIdx="1" presStyleCnt="3" custScaleX="200145" custScaleY="158094" custLinFactNeighborX="3395" custLinFactNeighborY="-2597">
        <dgm:presLayoutVars>
          <dgm:chPref val="3"/>
        </dgm:presLayoutVars>
      </dgm:prSet>
      <dgm:spPr/>
    </dgm:pt>
    <dgm:pt modelId="{E6D14681-9EBA-4C34-B796-A50F7B3FB5FE}" type="pres">
      <dgm:prSet presAssocID="{B57CD4D3-0D96-4F8D-9DE1-AC6E4FEC3023}" presName="rootConnector" presStyleLbl="node2" presStyleIdx="1" presStyleCnt="3"/>
      <dgm:spPr/>
    </dgm:pt>
    <dgm:pt modelId="{BBCF74AE-DF08-45BE-B1BB-ACCEA1BFC091}" type="pres">
      <dgm:prSet presAssocID="{B57CD4D3-0D96-4F8D-9DE1-AC6E4FEC3023}" presName="hierChild4" presStyleCnt="0"/>
      <dgm:spPr/>
    </dgm:pt>
    <dgm:pt modelId="{2E907015-17F7-4DBA-8CB8-8657463B9680}" type="pres">
      <dgm:prSet presAssocID="{B9B94D19-DEE8-478D-A7A9-63AD897EE391}" presName="Name35" presStyleLbl="parChTrans1D3" presStyleIdx="1" presStyleCnt="4" custSzX="131607" custSzY="407131"/>
      <dgm:spPr/>
    </dgm:pt>
    <dgm:pt modelId="{E69772EC-5257-43D4-A92F-2B63C55F81A6}" type="pres">
      <dgm:prSet presAssocID="{FAAE5320-5B8D-46EF-8FD0-78873A2624A9}" presName="hierRoot2" presStyleCnt="0">
        <dgm:presLayoutVars>
          <dgm:hierBranch val="init"/>
        </dgm:presLayoutVars>
      </dgm:prSet>
      <dgm:spPr/>
    </dgm:pt>
    <dgm:pt modelId="{12885C59-3411-4ABC-B7D7-7C358B2FE9A8}" type="pres">
      <dgm:prSet presAssocID="{FAAE5320-5B8D-46EF-8FD0-78873A2624A9}" presName="rootComposite" presStyleCnt="0"/>
      <dgm:spPr/>
    </dgm:pt>
    <dgm:pt modelId="{28A70267-B9ED-40E3-9D59-A8319D2EEF42}" type="pres">
      <dgm:prSet presAssocID="{FAAE5320-5B8D-46EF-8FD0-78873A2624A9}" presName="rootText" presStyleLbl="node3" presStyleIdx="1" presStyleCnt="4" custScaleX="167372" custScaleY="98887">
        <dgm:presLayoutVars>
          <dgm:chPref val="3"/>
        </dgm:presLayoutVars>
      </dgm:prSet>
      <dgm:spPr/>
    </dgm:pt>
    <dgm:pt modelId="{EF08C8CE-A7A5-46C1-B81A-D3180ADD917A}" type="pres">
      <dgm:prSet presAssocID="{FAAE5320-5B8D-46EF-8FD0-78873A2624A9}" presName="rootConnector" presStyleLbl="node3" presStyleIdx="1" presStyleCnt="4"/>
      <dgm:spPr/>
    </dgm:pt>
    <dgm:pt modelId="{B1C59592-0161-4976-9EB3-71718153705A}" type="pres">
      <dgm:prSet presAssocID="{FAAE5320-5B8D-46EF-8FD0-78873A2624A9}" presName="hierChild4" presStyleCnt="0"/>
      <dgm:spPr/>
    </dgm:pt>
    <dgm:pt modelId="{5CB31C14-7405-4C34-B4C5-E8A9DD947DB1}" type="pres">
      <dgm:prSet presAssocID="{FAAE5320-5B8D-46EF-8FD0-78873A2624A9}" presName="hierChild5" presStyleCnt="0"/>
      <dgm:spPr/>
    </dgm:pt>
    <dgm:pt modelId="{C3941BC5-352C-4CD3-8DBF-5E4911EECDE6}" type="pres">
      <dgm:prSet presAssocID="{E7A17981-66AF-474A-BC0A-BA00B5D2B847}" presName="Name35" presStyleLbl="parChTrans1D3" presStyleIdx="2" presStyleCnt="4"/>
      <dgm:spPr/>
    </dgm:pt>
    <dgm:pt modelId="{DF91CE2A-F36B-4C48-B3B3-24529380F7EE}" type="pres">
      <dgm:prSet presAssocID="{4DC183E3-6986-4A9C-829D-969C8029104F}" presName="hierRoot2" presStyleCnt="0">
        <dgm:presLayoutVars>
          <dgm:hierBranch val="l"/>
        </dgm:presLayoutVars>
      </dgm:prSet>
      <dgm:spPr/>
    </dgm:pt>
    <dgm:pt modelId="{09ABEFF2-C6E6-4FAB-9B2A-D32728272326}" type="pres">
      <dgm:prSet presAssocID="{4DC183E3-6986-4A9C-829D-969C8029104F}" presName="rootComposite" presStyleCnt="0"/>
      <dgm:spPr/>
    </dgm:pt>
    <dgm:pt modelId="{E684629D-1C18-4A89-BF92-A9765A57C17F}" type="pres">
      <dgm:prSet presAssocID="{4DC183E3-6986-4A9C-829D-969C8029104F}" presName="rootText" presStyleLbl="node3" presStyleIdx="2" presStyleCnt="4" custScaleX="180839" custScaleY="99813">
        <dgm:presLayoutVars>
          <dgm:chPref val="3"/>
        </dgm:presLayoutVars>
      </dgm:prSet>
      <dgm:spPr/>
    </dgm:pt>
    <dgm:pt modelId="{EDF25C46-4F7D-4F36-AFD1-C135BC4AC5E3}" type="pres">
      <dgm:prSet presAssocID="{4DC183E3-6986-4A9C-829D-969C8029104F}" presName="rootConnector" presStyleLbl="node3" presStyleIdx="2" presStyleCnt="4"/>
      <dgm:spPr/>
    </dgm:pt>
    <dgm:pt modelId="{3C957454-46F0-473C-B08E-257187199F97}" type="pres">
      <dgm:prSet presAssocID="{4DC183E3-6986-4A9C-829D-969C8029104F}" presName="hierChild4" presStyleCnt="0"/>
      <dgm:spPr/>
    </dgm:pt>
    <dgm:pt modelId="{67B4A4A2-3A1B-4130-821C-9CE8DE6288C0}" type="pres">
      <dgm:prSet presAssocID="{EA528001-CD4E-4539-9400-82CA0106AD27}" presName="Name50" presStyleLbl="parChTrans1D4" presStyleIdx="0" presStyleCnt="3"/>
      <dgm:spPr/>
    </dgm:pt>
    <dgm:pt modelId="{952B3E68-674F-4AC1-B0D6-BD843AA56998}" type="pres">
      <dgm:prSet presAssocID="{FEF93916-E60A-42B0-9698-74BDD865608E}" presName="hierRoot2" presStyleCnt="0">
        <dgm:presLayoutVars>
          <dgm:hierBranch val="init"/>
        </dgm:presLayoutVars>
      </dgm:prSet>
      <dgm:spPr/>
    </dgm:pt>
    <dgm:pt modelId="{C088B286-1F8F-468E-930F-48DA04A0743C}" type="pres">
      <dgm:prSet presAssocID="{FEF93916-E60A-42B0-9698-74BDD865608E}" presName="rootComposite" presStyleCnt="0"/>
      <dgm:spPr/>
    </dgm:pt>
    <dgm:pt modelId="{A4B1A203-E0B2-42F7-B40F-B4ADE07B9742}" type="pres">
      <dgm:prSet presAssocID="{FEF93916-E60A-42B0-9698-74BDD865608E}" presName="rootText" presStyleLbl="node4" presStyleIdx="0" presStyleCnt="3" custScaleX="237732" custLinFactNeighborX="-27973" custLinFactNeighborY="-1927">
        <dgm:presLayoutVars>
          <dgm:chPref val="3"/>
        </dgm:presLayoutVars>
      </dgm:prSet>
      <dgm:spPr/>
    </dgm:pt>
    <dgm:pt modelId="{F80F3E01-D04E-48C7-B0F6-3A55ADB08A83}" type="pres">
      <dgm:prSet presAssocID="{FEF93916-E60A-42B0-9698-74BDD865608E}" presName="rootConnector" presStyleLbl="node4" presStyleIdx="0" presStyleCnt="3"/>
      <dgm:spPr/>
    </dgm:pt>
    <dgm:pt modelId="{3D94F664-A238-4593-919C-0D9010BEFE24}" type="pres">
      <dgm:prSet presAssocID="{FEF93916-E60A-42B0-9698-74BDD865608E}" presName="hierChild4" presStyleCnt="0"/>
      <dgm:spPr/>
    </dgm:pt>
    <dgm:pt modelId="{F8CD5FB0-FBFC-4288-BD5C-1E8092CD1897}" type="pres">
      <dgm:prSet presAssocID="{FEF93916-E60A-42B0-9698-74BDD865608E}" presName="hierChild5" presStyleCnt="0"/>
      <dgm:spPr/>
    </dgm:pt>
    <dgm:pt modelId="{38D80654-8DAC-4B2D-B906-D2CB3A3FB579}" type="pres">
      <dgm:prSet presAssocID="{4DC183E3-6986-4A9C-829D-969C8029104F}" presName="hierChild5" presStyleCnt="0"/>
      <dgm:spPr/>
    </dgm:pt>
    <dgm:pt modelId="{2FB1FCA7-1DAD-4BC1-BDA8-F231D01C18D4}" type="pres">
      <dgm:prSet presAssocID="{B57CD4D3-0D96-4F8D-9DE1-AC6E4FEC3023}" presName="hierChild5" presStyleCnt="0"/>
      <dgm:spPr/>
    </dgm:pt>
    <dgm:pt modelId="{06B355E9-92D4-4F76-A388-263958C7AEAE}" type="pres">
      <dgm:prSet presAssocID="{A21F948B-81ED-4B0B-BFD3-ACEF1F1C720A}" presName="Name37" presStyleLbl="parChTrans1D2" presStyleIdx="2" presStyleCnt="3"/>
      <dgm:spPr/>
    </dgm:pt>
    <dgm:pt modelId="{C97D3849-81DB-4EB2-892B-9DDC643FDBB0}" type="pres">
      <dgm:prSet presAssocID="{FB40CF68-2426-4B55-9209-32F3D060CA7F}" presName="hierRoot2" presStyleCnt="0">
        <dgm:presLayoutVars>
          <dgm:hierBranch/>
        </dgm:presLayoutVars>
      </dgm:prSet>
      <dgm:spPr/>
    </dgm:pt>
    <dgm:pt modelId="{B7E6FF29-7B55-4B72-A6B4-362693C0DC1B}" type="pres">
      <dgm:prSet presAssocID="{FB40CF68-2426-4B55-9209-32F3D060CA7F}" presName="rootComposite" presStyleCnt="0"/>
      <dgm:spPr/>
    </dgm:pt>
    <dgm:pt modelId="{C5D96DEF-7710-4095-80EF-2EDB301F398B}" type="pres">
      <dgm:prSet presAssocID="{FB40CF68-2426-4B55-9209-32F3D060CA7F}" presName="rootText" presStyleLbl="node2" presStyleIdx="2" presStyleCnt="3" custScaleX="150168" custScaleY="139521">
        <dgm:presLayoutVars>
          <dgm:chPref val="3"/>
        </dgm:presLayoutVars>
      </dgm:prSet>
      <dgm:spPr/>
    </dgm:pt>
    <dgm:pt modelId="{5241A357-F90A-42B7-BFC9-B8608992E313}" type="pres">
      <dgm:prSet presAssocID="{FB40CF68-2426-4B55-9209-32F3D060CA7F}" presName="rootConnector" presStyleLbl="node2" presStyleIdx="2" presStyleCnt="3"/>
      <dgm:spPr/>
    </dgm:pt>
    <dgm:pt modelId="{80E7FDAE-C78B-4709-8167-F48425D12B02}" type="pres">
      <dgm:prSet presAssocID="{FB40CF68-2426-4B55-9209-32F3D060CA7F}" presName="hierChild4" presStyleCnt="0"/>
      <dgm:spPr/>
    </dgm:pt>
    <dgm:pt modelId="{CEBE8877-A3D9-467C-98DF-0EF0F0B83BFF}" type="pres">
      <dgm:prSet presAssocID="{7A8B9395-92D0-4DD2-9A78-F236D6181858}" presName="Name35" presStyleLbl="parChTrans1D3" presStyleIdx="3" presStyleCnt="4"/>
      <dgm:spPr/>
    </dgm:pt>
    <dgm:pt modelId="{42C922B8-D122-45A4-BAEB-CBB3B53B1CEE}" type="pres">
      <dgm:prSet presAssocID="{70152F65-2911-48DB-8284-3A5D432ED7ED}" presName="hierRoot2" presStyleCnt="0">
        <dgm:presLayoutVars>
          <dgm:hierBranch val="init"/>
        </dgm:presLayoutVars>
      </dgm:prSet>
      <dgm:spPr/>
    </dgm:pt>
    <dgm:pt modelId="{F9969AA2-AC74-4CE4-A016-202D3C8699C6}" type="pres">
      <dgm:prSet presAssocID="{70152F65-2911-48DB-8284-3A5D432ED7ED}" presName="rootComposite" presStyleCnt="0"/>
      <dgm:spPr/>
    </dgm:pt>
    <dgm:pt modelId="{E4B908E4-8D5D-4F50-9DBF-C861CFB38908}" type="pres">
      <dgm:prSet presAssocID="{70152F65-2911-48DB-8284-3A5D432ED7ED}" presName="rootText" presStyleLbl="node3" presStyleIdx="3" presStyleCnt="4" custScaleX="164390">
        <dgm:presLayoutVars>
          <dgm:chPref val="3"/>
        </dgm:presLayoutVars>
      </dgm:prSet>
      <dgm:spPr/>
    </dgm:pt>
    <dgm:pt modelId="{90E529CD-3FFA-43A3-A90F-21F8E02A311F}" type="pres">
      <dgm:prSet presAssocID="{70152F65-2911-48DB-8284-3A5D432ED7ED}" presName="rootConnector" presStyleLbl="node3" presStyleIdx="3" presStyleCnt="4"/>
      <dgm:spPr/>
    </dgm:pt>
    <dgm:pt modelId="{3932F855-3A35-4DBA-898C-0BB572124233}" type="pres">
      <dgm:prSet presAssocID="{70152F65-2911-48DB-8284-3A5D432ED7ED}" presName="hierChild4" presStyleCnt="0"/>
      <dgm:spPr/>
    </dgm:pt>
    <dgm:pt modelId="{BB0D2710-B041-46FE-8495-F292B896DC93}" type="pres">
      <dgm:prSet presAssocID="{F76A2175-E0FC-46C7-8109-DFEA74D55BDD}" presName="Name37" presStyleLbl="parChTrans1D4" presStyleIdx="1" presStyleCnt="3"/>
      <dgm:spPr/>
    </dgm:pt>
    <dgm:pt modelId="{F6C95FF5-2FC9-4D13-8E5E-1868086081FF}" type="pres">
      <dgm:prSet presAssocID="{B7804D2C-D601-43D9-94D2-DCD8E34D6368}" presName="hierRoot2" presStyleCnt="0">
        <dgm:presLayoutVars>
          <dgm:hierBranch val="init"/>
        </dgm:presLayoutVars>
      </dgm:prSet>
      <dgm:spPr/>
    </dgm:pt>
    <dgm:pt modelId="{B0FDA1F6-BFC7-4C26-98F4-5C8FF5ED81EF}" type="pres">
      <dgm:prSet presAssocID="{B7804D2C-D601-43D9-94D2-DCD8E34D6368}" presName="rootComposite" presStyleCnt="0"/>
      <dgm:spPr/>
    </dgm:pt>
    <dgm:pt modelId="{45122119-5DB9-4BBC-B3CA-2DCE5C19ED26}" type="pres">
      <dgm:prSet presAssocID="{B7804D2C-D601-43D9-94D2-DCD8E34D6368}" presName="rootText" presStyleLbl="node4" presStyleIdx="1" presStyleCnt="3" custScaleX="140352">
        <dgm:presLayoutVars>
          <dgm:chPref val="3"/>
        </dgm:presLayoutVars>
      </dgm:prSet>
      <dgm:spPr/>
    </dgm:pt>
    <dgm:pt modelId="{F4A8238B-2F08-4CE0-AF4B-32F44B596A1F}" type="pres">
      <dgm:prSet presAssocID="{B7804D2C-D601-43D9-94D2-DCD8E34D6368}" presName="rootConnector" presStyleLbl="node4" presStyleIdx="1" presStyleCnt="3"/>
      <dgm:spPr/>
    </dgm:pt>
    <dgm:pt modelId="{81AD99BA-3353-4356-A601-24A9836692C8}" type="pres">
      <dgm:prSet presAssocID="{B7804D2C-D601-43D9-94D2-DCD8E34D6368}" presName="hierChild4" presStyleCnt="0"/>
      <dgm:spPr/>
    </dgm:pt>
    <dgm:pt modelId="{2657838E-880F-4688-8715-7CD101681829}" type="pres">
      <dgm:prSet presAssocID="{B7804D2C-D601-43D9-94D2-DCD8E34D6368}" presName="hierChild5" presStyleCnt="0"/>
      <dgm:spPr/>
    </dgm:pt>
    <dgm:pt modelId="{E9CD0230-BCDE-42B7-A977-476ABE8790E5}" type="pres">
      <dgm:prSet presAssocID="{177E86A5-5EDD-43CF-9DAB-DEBD1177718A}" presName="Name37" presStyleLbl="parChTrans1D4" presStyleIdx="2" presStyleCnt="3"/>
      <dgm:spPr/>
    </dgm:pt>
    <dgm:pt modelId="{5F226C35-E68E-47B3-9B1E-BCC7A95AA4F4}" type="pres">
      <dgm:prSet presAssocID="{ADF851C7-07C9-4DB4-B0E0-3FFA04045AD2}" presName="hierRoot2" presStyleCnt="0">
        <dgm:presLayoutVars>
          <dgm:hierBranch val="init"/>
        </dgm:presLayoutVars>
      </dgm:prSet>
      <dgm:spPr/>
    </dgm:pt>
    <dgm:pt modelId="{6D267920-C4DA-453C-BA1D-5D7EDCF11C2C}" type="pres">
      <dgm:prSet presAssocID="{ADF851C7-07C9-4DB4-B0E0-3FFA04045AD2}" presName="rootComposite" presStyleCnt="0"/>
      <dgm:spPr/>
    </dgm:pt>
    <dgm:pt modelId="{DBEAA34E-B1E0-47C5-B651-7420EE6E8327}" type="pres">
      <dgm:prSet presAssocID="{ADF851C7-07C9-4DB4-B0E0-3FFA04045AD2}" presName="rootText" presStyleLbl="node4" presStyleIdx="2" presStyleCnt="3" custScaleX="148189" custScaleY="173706">
        <dgm:presLayoutVars>
          <dgm:chPref val="3"/>
        </dgm:presLayoutVars>
      </dgm:prSet>
      <dgm:spPr/>
    </dgm:pt>
    <dgm:pt modelId="{79592E6C-22C7-4DC1-B05E-946D3F7DBB28}" type="pres">
      <dgm:prSet presAssocID="{ADF851C7-07C9-4DB4-B0E0-3FFA04045AD2}" presName="rootConnector" presStyleLbl="node4" presStyleIdx="2" presStyleCnt="3"/>
      <dgm:spPr/>
    </dgm:pt>
    <dgm:pt modelId="{C0A18141-91F0-40FE-BD3F-0AAD855C7CB3}" type="pres">
      <dgm:prSet presAssocID="{ADF851C7-07C9-4DB4-B0E0-3FFA04045AD2}" presName="hierChild4" presStyleCnt="0"/>
      <dgm:spPr/>
    </dgm:pt>
    <dgm:pt modelId="{5857B30A-EBA3-4196-8C9C-A3BB6B474126}" type="pres">
      <dgm:prSet presAssocID="{ADF851C7-07C9-4DB4-B0E0-3FFA04045AD2}" presName="hierChild5" presStyleCnt="0"/>
      <dgm:spPr/>
    </dgm:pt>
    <dgm:pt modelId="{262ABFAD-19E3-438F-B890-C267CF19F0EE}" type="pres">
      <dgm:prSet presAssocID="{70152F65-2911-48DB-8284-3A5D432ED7ED}" presName="hierChild5" presStyleCnt="0"/>
      <dgm:spPr/>
    </dgm:pt>
    <dgm:pt modelId="{03B8B74A-A2D6-44E7-977D-A106BC8DCB36}" type="pres">
      <dgm:prSet presAssocID="{FB40CF68-2426-4B55-9209-32F3D060CA7F}" presName="hierChild5" presStyleCnt="0"/>
      <dgm:spPr/>
    </dgm:pt>
    <dgm:pt modelId="{396186BD-B53D-4934-8686-A8FFC6C99702}" type="pres">
      <dgm:prSet presAssocID="{B0105815-F90E-4AAB-9BFC-9B08591874B9}" presName="hierChild3" presStyleCnt="0"/>
      <dgm:spPr/>
    </dgm:pt>
  </dgm:ptLst>
  <dgm:cxnLst>
    <dgm:cxn modelId="{289E1804-F16E-4D71-9FBC-845949FD5D3F}" type="presOf" srcId="{7A8B9395-92D0-4DD2-9A78-F236D6181858}" destId="{CEBE8877-A3D9-467C-98DF-0EF0F0B83BFF}" srcOrd="0" destOrd="0" presId="urn:microsoft.com/office/officeart/2005/8/layout/orgChart1"/>
    <dgm:cxn modelId="{FA7E6A0D-0C70-4039-9829-7CBB96BD872C}" type="presOf" srcId="{C8DBF193-0134-494C-A3FC-C78610D0D7C2}" destId="{1248E032-B85D-4060-88C0-A4ABA8C70A39}" srcOrd="0" destOrd="0" presId="urn:microsoft.com/office/officeart/2005/8/layout/orgChart1"/>
    <dgm:cxn modelId="{E2684210-E315-4019-86A0-D4922010B386}" type="presOf" srcId="{926EF4EC-6D5E-48EF-91B9-0DB8640D9EC7}" destId="{254CE955-5E78-4104-8959-A8CCD9C162AD}" srcOrd="0" destOrd="0" presId="urn:microsoft.com/office/officeart/2005/8/layout/orgChart1"/>
    <dgm:cxn modelId="{D018C914-EDFE-4304-97FB-31B218FB6537}" type="presOf" srcId="{FEF93916-E60A-42B0-9698-74BDD865608E}" destId="{A4B1A203-E0B2-42F7-B40F-B4ADE07B9742}" srcOrd="0" destOrd="0" presId="urn:microsoft.com/office/officeart/2005/8/layout/orgChart1"/>
    <dgm:cxn modelId="{AD15681B-0BCE-4A02-8C8A-A9522C55760B}" srcId="{B0105815-F90E-4AAB-9BFC-9B08591874B9}" destId="{C8DBF193-0134-494C-A3FC-C78610D0D7C2}" srcOrd="0" destOrd="0" parTransId="{926EF4EC-6D5E-48EF-91B9-0DB8640D9EC7}" sibTransId="{CE2607FB-4E74-4DFB-8EBA-AD209E6CC9AB}"/>
    <dgm:cxn modelId="{21BE771B-1689-48AC-8D71-936B9EA25FFC}" type="presOf" srcId="{BD8BE80B-0927-4F1C-8BCA-5EC0F8B53A7C}" destId="{864CB89E-2506-45A8-AA4E-9633F3431EDE}" srcOrd="0" destOrd="0" presId="urn:microsoft.com/office/officeart/2005/8/layout/orgChart1"/>
    <dgm:cxn modelId="{1707321C-C8D9-4927-B96B-B18878D767B2}" type="presOf" srcId="{BB82CE66-6371-43E5-85F9-FE29B9B18D0C}" destId="{1E9EAD60-45AF-4E67-91F6-47AAE7ACDC9C}" srcOrd="0" destOrd="0" presId="urn:microsoft.com/office/officeart/2005/8/layout/orgChart1"/>
    <dgm:cxn modelId="{75D63D24-2053-4C3D-9E74-2BF60020CFC2}" srcId="{B57CD4D3-0D96-4F8D-9DE1-AC6E4FEC3023}" destId="{4DC183E3-6986-4A9C-829D-969C8029104F}" srcOrd="1" destOrd="0" parTransId="{E7A17981-66AF-474A-BC0A-BA00B5D2B847}" sibTransId="{A48C3E62-48FD-43BE-A014-F2AE96351095}"/>
    <dgm:cxn modelId="{C6D6342E-7811-4F70-989A-598D4BCD841D}" srcId="{FB40CF68-2426-4B55-9209-32F3D060CA7F}" destId="{70152F65-2911-48DB-8284-3A5D432ED7ED}" srcOrd="0" destOrd="0" parTransId="{7A8B9395-92D0-4DD2-9A78-F236D6181858}" sibTransId="{0C0DF42C-ED27-4364-8F64-1E2D4099B5C5}"/>
    <dgm:cxn modelId="{1387642F-1257-4F02-BBF0-918423F7AFCD}" type="presOf" srcId="{70152F65-2911-48DB-8284-3A5D432ED7ED}" destId="{E4B908E4-8D5D-4F50-9DBF-C861CFB38908}" srcOrd="0" destOrd="0" presId="urn:microsoft.com/office/officeart/2005/8/layout/orgChart1"/>
    <dgm:cxn modelId="{BA97A13B-AB65-4DD2-B6F0-2444BBC6300D}" type="presOf" srcId="{4DC183E3-6986-4A9C-829D-969C8029104F}" destId="{EDF25C46-4F7D-4F36-AFD1-C135BC4AC5E3}" srcOrd="1" destOrd="0" presId="urn:microsoft.com/office/officeart/2005/8/layout/orgChart1"/>
    <dgm:cxn modelId="{F6D46A5E-64BF-40A5-89FD-F78E5DBBCC0F}" type="presOf" srcId="{FEF93916-E60A-42B0-9698-74BDD865608E}" destId="{F80F3E01-D04E-48C7-B0F6-3A55ADB08A83}" srcOrd="1" destOrd="0" presId="urn:microsoft.com/office/officeart/2005/8/layout/orgChart1"/>
    <dgm:cxn modelId="{8DE4D444-FEF2-487A-96F1-C2FA609B0DBF}" type="presOf" srcId="{B57CD4D3-0D96-4F8D-9DE1-AC6E4FEC3023}" destId="{A997FE35-5AC6-404A-8178-993890BA7423}" srcOrd="0" destOrd="0" presId="urn:microsoft.com/office/officeart/2005/8/layout/orgChart1"/>
    <dgm:cxn modelId="{32175268-91A2-4C94-ABEA-46400D780823}" srcId="{70152F65-2911-48DB-8284-3A5D432ED7ED}" destId="{ADF851C7-07C9-4DB4-B0E0-3FFA04045AD2}" srcOrd="1" destOrd="0" parTransId="{177E86A5-5EDD-43CF-9DAB-DEBD1177718A}" sibTransId="{45CC6D28-E2BB-4DBA-9ABE-E2974968D85B}"/>
    <dgm:cxn modelId="{8FE47648-B17A-4D47-A7A6-11B6D31ACAE0}" type="presOf" srcId="{B0105815-F90E-4AAB-9BFC-9B08591874B9}" destId="{A44E9283-D686-4197-A6C9-6436B9771772}" srcOrd="1" destOrd="0" presId="urn:microsoft.com/office/officeart/2005/8/layout/orgChart1"/>
    <dgm:cxn modelId="{F988B46B-6533-40EE-81BD-DCCEC19E6CA1}" type="presOf" srcId="{B9B94D19-DEE8-478D-A7A9-63AD897EE391}" destId="{2E907015-17F7-4DBA-8CB8-8657463B9680}" srcOrd="0" destOrd="0" presId="urn:microsoft.com/office/officeart/2005/8/layout/orgChart1"/>
    <dgm:cxn modelId="{4CDBFB6B-7A85-43E2-A981-BC37882987F2}" type="presOf" srcId="{9B5FDF81-56A9-4C27-880E-BFA1CFBE62C8}" destId="{0EA43DBB-9307-4756-8846-DC6ED39BBFD8}" srcOrd="0" destOrd="0" presId="urn:microsoft.com/office/officeart/2005/8/layout/orgChart1"/>
    <dgm:cxn modelId="{D9C58172-D7D1-42B1-BF92-A440BCAC7F59}" type="presOf" srcId="{70152F65-2911-48DB-8284-3A5D432ED7ED}" destId="{90E529CD-3FFA-43A3-A90F-21F8E02A311F}" srcOrd="1" destOrd="0" presId="urn:microsoft.com/office/officeart/2005/8/layout/orgChart1"/>
    <dgm:cxn modelId="{9F0DF974-E6D5-4D2B-B9D5-76ABE2C30DAB}" type="presOf" srcId="{ADF851C7-07C9-4DB4-B0E0-3FFA04045AD2}" destId="{79592E6C-22C7-4DC1-B05E-946D3F7DBB28}" srcOrd="1" destOrd="0" presId="urn:microsoft.com/office/officeart/2005/8/layout/orgChart1"/>
    <dgm:cxn modelId="{6DF97258-B04D-4A53-BCE8-FDC82D1EFB02}" type="presOf" srcId="{EA528001-CD4E-4539-9400-82CA0106AD27}" destId="{67B4A4A2-3A1B-4130-821C-9CE8DE6288C0}" srcOrd="0" destOrd="0" presId="urn:microsoft.com/office/officeart/2005/8/layout/orgChart1"/>
    <dgm:cxn modelId="{72E3C958-1BB6-4013-8128-EE6FBE41597C}" type="presOf" srcId="{B7804D2C-D601-43D9-94D2-DCD8E34D6368}" destId="{F4A8238B-2F08-4CE0-AF4B-32F44B596A1F}" srcOrd="1" destOrd="0" presId="urn:microsoft.com/office/officeart/2005/8/layout/orgChart1"/>
    <dgm:cxn modelId="{C2DCE28C-2B0C-472C-8D9F-3F4CF4984041}" type="presOf" srcId="{A21F948B-81ED-4B0B-BFD3-ACEF1F1C720A}" destId="{06B355E9-92D4-4F76-A388-263958C7AEAE}" srcOrd="0" destOrd="0" presId="urn:microsoft.com/office/officeart/2005/8/layout/orgChart1"/>
    <dgm:cxn modelId="{19CCDE92-DCC5-4551-88B6-E29B64429CC0}" type="presOf" srcId="{E7A17981-66AF-474A-BC0A-BA00B5D2B847}" destId="{C3941BC5-352C-4CD3-8DBF-5E4911EECDE6}" srcOrd="0" destOrd="0" presId="urn:microsoft.com/office/officeart/2005/8/layout/orgChart1"/>
    <dgm:cxn modelId="{BFF2789A-563E-4C3A-B617-6E3314091B08}" srcId="{70152F65-2911-48DB-8284-3A5D432ED7ED}" destId="{B7804D2C-D601-43D9-94D2-DCD8E34D6368}" srcOrd="0" destOrd="0" parTransId="{F76A2175-E0FC-46C7-8109-DFEA74D55BDD}" sibTransId="{6DB0A403-4420-4515-AD83-8331F8F7BA69}"/>
    <dgm:cxn modelId="{CFEE5CA0-BF14-4C78-BE45-37967394677F}" type="presOf" srcId="{FAAE5320-5B8D-46EF-8FD0-78873A2624A9}" destId="{EF08C8CE-A7A5-46C1-B81A-D3180ADD917A}" srcOrd="1" destOrd="0" presId="urn:microsoft.com/office/officeart/2005/8/layout/orgChart1"/>
    <dgm:cxn modelId="{E27B36A1-9A94-4147-B7B8-54C23C7FBB9A}" srcId="{B0105815-F90E-4AAB-9BFC-9B08591874B9}" destId="{FB40CF68-2426-4B55-9209-32F3D060CA7F}" srcOrd="2" destOrd="0" parTransId="{A21F948B-81ED-4B0B-BFD3-ACEF1F1C720A}" sibTransId="{AC42C34E-75BF-4944-B359-D233287FE4E3}"/>
    <dgm:cxn modelId="{45E4D7A7-A1A4-4209-B919-CA5DF434D766}" srcId="{B57CD4D3-0D96-4F8D-9DE1-AC6E4FEC3023}" destId="{FAAE5320-5B8D-46EF-8FD0-78873A2624A9}" srcOrd="0" destOrd="0" parTransId="{B9B94D19-DEE8-478D-A7A9-63AD897EE391}" sibTransId="{4745ECE5-9E90-4928-A5D1-C80D850E9570}"/>
    <dgm:cxn modelId="{B0435DAB-7041-42BD-BCD3-AC64BF3B4838}" srcId="{9B5FDF81-56A9-4C27-880E-BFA1CFBE62C8}" destId="{B0105815-F90E-4AAB-9BFC-9B08591874B9}" srcOrd="0" destOrd="0" parTransId="{0184B57D-1EFB-4F97-B16D-67059DAF43DD}" sibTransId="{3A0198D9-B876-473E-A6A7-0F9C12136FE8}"/>
    <dgm:cxn modelId="{160D9DAB-64AC-446C-9240-83C82BEF3264}" type="presOf" srcId="{ADF851C7-07C9-4DB4-B0E0-3FFA04045AD2}" destId="{DBEAA34E-B1E0-47C5-B651-7420EE6E8327}" srcOrd="0" destOrd="0" presId="urn:microsoft.com/office/officeart/2005/8/layout/orgChart1"/>
    <dgm:cxn modelId="{A96000AF-825D-4E5E-9686-27CB7B34F25A}" srcId="{4DC183E3-6986-4A9C-829D-969C8029104F}" destId="{FEF93916-E60A-42B0-9698-74BDD865608E}" srcOrd="0" destOrd="0" parTransId="{EA528001-CD4E-4539-9400-82CA0106AD27}" sibTransId="{325E1FC5-73E8-4EA5-97E5-67141065BF22}"/>
    <dgm:cxn modelId="{089943B1-4B85-47A3-A891-98081ECBE8A2}" srcId="{B0105815-F90E-4AAB-9BFC-9B08591874B9}" destId="{B57CD4D3-0D96-4F8D-9DE1-AC6E4FEC3023}" srcOrd="1" destOrd="0" parTransId="{02EF92AC-7DB6-4F21-8CB3-1E628F7B9FF1}" sibTransId="{D4AAF815-CDDB-4210-9236-3F0D9771AB55}"/>
    <dgm:cxn modelId="{CCDE5FBC-0700-4AE6-B3AE-36069A38E301}" type="presOf" srcId="{F76A2175-E0FC-46C7-8109-DFEA74D55BDD}" destId="{BB0D2710-B041-46FE-8495-F292B896DC93}" srcOrd="0" destOrd="0" presId="urn:microsoft.com/office/officeart/2005/8/layout/orgChart1"/>
    <dgm:cxn modelId="{1D34D5BC-E448-43CC-BBDB-45A99C224011}" type="presOf" srcId="{C8DBF193-0134-494C-A3FC-C78610D0D7C2}" destId="{48FE11D9-84D8-44AC-BD98-C432A99193AC}" srcOrd="1" destOrd="0" presId="urn:microsoft.com/office/officeart/2005/8/layout/orgChart1"/>
    <dgm:cxn modelId="{5067E6C2-46D1-46AD-B66E-42C03DA87DB6}" type="presOf" srcId="{B57CD4D3-0D96-4F8D-9DE1-AC6E4FEC3023}" destId="{E6D14681-9EBA-4C34-B796-A50F7B3FB5FE}" srcOrd="1" destOrd="0" presId="urn:microsoft.com/office/officeart/2005/8/layout/orgChart1"/>
    <dgm:cxn modelId="{B80DC2C3-457B-4C61-A2AB-FDEFA87B88F9}" type="presOf" srcId="{BD8BE80B-0927-4F1C-8BCA-5EC0F8B53A7C}" destId="{7C68C485-B880-4F36-8C71-4817479601D9}" srcOrd="1" destOrd="0" presId="urn:microsoft.com/office/officeart/2005/8/layout/orgChart1"/>
    <dgm:cxn modelId="{C1302EC4-3378-4DBF-ADCD-859A24434A51}" type="presOf" srcId="{B0105815-F90E-4AAB-9BFC-9B08591874B9}" destId="{D2F7291D-0A0E-4386-9E2E-B491480D13DE}" srcOrd="0" destOrd="0" presId="urn:microsoft.com/office/officeart/2005/8/layout/orgChart1"/>
    <dgm:cxn modelId="{1CF984C4-1800-4EBB-BA42-8B652A4813F3}" type="presOf" srcId="{B7804D2C-D601-43D9-94D2-DCD8E34D6368}" destId="{45122119-5DB9-4BBC-B3CA-2DCE5C19ED26}" srcOrd="0" destOrd="0" presId="urn:microsoft.com/office/officeart/2005/8/layout/orgChart1"/>
    <dgm:cxn modelId="{12CFE8C9-5DFA-4E0C-8A22-5DA7D4D4C52C}" type="presOf" srcId="{177E86A5-5EDD-43CF-9DAB-DEBD1177718A}" destId="{E9CD0230-BCDE-42B7-A977-476ABE8790E5}" srcOrd="0" destOrd="0" presId="urn:microsoft.com/office/officeart/2005/8/layout/orgChart1"/>
    <dgm:cxn modelId="{7B6778CA-0295-42D3-BB63-52E90FD569C4}" type="presOf" srcId="{4DC183E3-6986-4A9C-829D-969C8029104F}" destId="{E684629D-1C18-4A89-BF92-A9765A57C17F}" srcOrd="0" destOrd="0" presId="urn:microsoft.com/office/officeart/2005/8/layout/orgChart1"/>
    <dgm:cxn modelId="{ABA656E0-15BA-44EA-9ED6-DF35E544AE14}" type="presOf" srcId="{FB40CF68-2426-4B55-9209-32F3D060CA7F}" destId="{C5D96DEF-7710-4095-80EF-2EDB301F398B}" srcOrd="0" destOrd="0" presId="urn:microsoft.com/office/officeart/2005/8/layout/orgChart1"/>
    <dgm:cxn modelId="{879192E9-0F60-4A8A-B6CF-D3D6075FC380}" type="presOf" srcId="{02EF92AC-7DB6-4F21-8CB3-1E628F7B9FF1}" destId="{063977B0-985D-4EF3-A2B7-9C37E140B2DB}" srcOrd="0" destOrd="0" presId="urn:microsoft.com/office/officeart/2005/8/layout/orgChart1"/>
    <dgm:cxn modelId="{03911FEA-ACCB-4AEA-9E97-812A9570530D}" srcId="{C8DBF193-0134-494C-A3FC-C78610D0D7C2}" destId="{BD8BE80B-0927-4F1C-8BCA-5EC0F8B53A7C}" srcOrd="0" destOrd="0" parTransId="{BB82CE66-6371-43E5-85F9-FE29B9B18D0C}" sibTransId="{74C09957-614A-4869-BC24-24ED5F8DFFD7}"/>
    <dgm:cxn modelId="{0067ADEA-82D9-476F-8DBA-11CDFA2C02EB}" type="presOf" srcId="{FAAE5320-5B8D-46EF-8FD0-78873A2624A9}" destId="{28A70267-B9ED-40E3-9D59-A8319D2EEF42}" srcOrd="0" destOrd="0" presId="urn:microsoft.com/office/officeart/2005/8/layout/orgChart1"/>
    <dgm:cxn modelId="{1B0442F6-0676-4082-9A23-770C2D21E662}" type="presOf" srcId="{FB40CF68-2426-4B55-9209-32F3D060CA7F}" destId="{5241A357-F90A-42B7-BFC9-B8608992E313}" srcOrd="1" destOrd="0" presId="urn:microsoft.com/office/officeart/2005/8/layout/orgChart1"/>
    <dgm:cxn modelId="{1C644AF7-1322-4862-A0D9-0F22787A46BC}" type="presParOf" srcId="{0EA43DBB-9307-4756-8846-DC6ED39BBFD8}" destId="{2F23ADDD-DB08-4C9D-9803-35F5ACD6C8E5}" srcOrd="0" destOrd="0" presId="urn:microsoft.com/office/officeart/2005/8/layout/orgChart1"/>
    <dgm:cxn modelId="{356EB426-29E0-4297-9180-73C8386181B2}" type="presParOf" srcId="{2F23ADDD-DB08-4C9D-9803-35F5ACD6C8E5}" destId="{177655AB-C14A-409A-9B85-D395559A4088}" srcOrd="0" destOrd="0" presId="urn:microsoft.com/office/officeart/2005/8/layout/orgChart1"/>
    <dgm:cxn modelId="{24D7116C-E73F-456D-9AD1-9AEBA5951696}" type="presParOf" srcId="{177655AB-C14A-409A-9B85-D395559A4088}" destId="{D2F7291D-0A0E-4386-9E2E-B491480D13DE}" srcOrd="0" destOrd="0" presId="urn:microsoft.com/office/officeart/2005/8/layout/orgChart1"/>
    <dgm:cxn modelId="{618BF612-03E9-4DB4-BE98-4DD24120B342}" type="presParOf" srcId="{177655AB-C14A-409A-9B85-D395559A4088}" destId="{A44E9283-D686-4197-A6C9-6436B9771772}" srcOrd="1" destOrd="0" presId="urn:microsoft.com/office/officeart/2005/8/layout/orgChart1"/>
    <dgm:cxn modelId="{C120FB90-73F8-4052-B5EA-DBC22682D37B}" type="presParOf" srcId="{2F23ADDD-DB08-4C9D-9803-35F5ACD6C8E5}" destId="{820F5838-BCC0-4700-B975-8618B1C51CA6}" srcOrd="1" destOrd="0" presId="urn:microsoft.com/office/officeart/2005/8/layout/orgChart1"/>
    <dgm:cxn modelId="{C7B118D1-DF3D-4820-9C0F-87DC90092F6C}" type="presParOf" srcId="{820F5838-BCC0-4700-B975-8618B1C51CA6}" destId="{254CE955-5E78-4104-8959-A8CCD9C162AD}" srcOrd="0" destOrd="0" presId="urn:microsoft.com/office/officeart/2005/8/layout/orgChart1"/>
    <dgm:cxn modelId="{585FD1E7-6082-43B7-AFD8-BA8A3AEB1ADE}" type="presParOf" srcId="{820F5838-BCC0-4700-B975-8618B1C51CA6}" destId="{D60DD099-1206-47C1-B164-8820980627C4}" srcOrd="1" destOrd="0" presId="urn:microsoft.com/office/officeart/2005/8/layout/orgChart1"/>
    <dgm:cxn modelId="{C3812A96-4B97-40E5-9F9F-FFC6FA74F62C}" type="presParOf" srcId="{D60DD099-1206-47C1-B164-8820980627C4}" destId="{C63B5C56-0BA6-4278-AF6F-C7804E4EA284}" srcOrd="0" destOrd="0" presId="urn:microsoft.com/office/officeart/2005/8/layout/orgChart1"/>
    <dgm:cxn modelId="{F2C8FDEF-72F3-4E7F-B207-247275AAA863}" type="presParOf" srcId="{C63B5C56-0BA6-4278-AF6F-C7804E4EA284}" destId="{1248E032-B85D-4060-88C0-A4ABA8C70A39}" srcOrd="0" destOrd="0" presId="urn:microsoft.com/office/officeart/2005/8/layout/orgChart1"/>
    <dgm:cxn modelId="{D73616CF-4F8E-432A-A4C1-AECD40023367}" type="presParOf" srcId="{C63B5C56-0BA6-4278-AF6F-C7804E4EA284}" destId="{48FE11D9-84D8-44AC-BD98-C432A99193AC}" srcOrd="1" destOrd="0" presId="urn:microsoft.com/office/officeart/2005/8/layout/orgChart1"/>
    <dgm:cxn modelId="{DF5CAF66-F0CC-456E-BBAA-C86D667399AA}" type="presParOf" srcId="{D60DD099-1206-47C1-B164-8820980627C4}" destId="{87562DAD-AEAF-40DD-812E-F393AC5A4C40}" srcOrd="1" destOrd="0" presId="urn:microsoft.com/office/officeart/2005/8/layout/orgChart1"/>
    <dgm:cxn modelId="{15A6E7B9-A2B3-4516-A8CF-B674B08A8F96}" type="presParOf" srcId="{87562DAD-AEAF-40DD-812E-F393AC5A4C40}" destId="{1E9EAD60-45AF-4E67-91F6-47AAE7ACDC9C}" srcOrd="0" destOrd="0" presId="urn:microsoft.com/office/officeart/2005/8/layout/orgChart1"/>
    <dgm:cxn modelId="{D77D0F1B-835E-4708-A758-DBA77A94E169}" type="presParOf" srcId="{87562DAD-AEAF-40DD-812E-F393AC5A4C40}" destId="{1DBB3AFD-3941-4E34-85F3-A5AA541EF09E}" srcOrd="1" destOrd="0" presId="urn:microsoft.com/office/officeart/2005/8/layout/orgChart1"/>
    <dgm:cxn modelId="{EEA60DCC-C8AC-4A5C-96CD-23AEE0FE858E}" type="presParOf" srcId="{1DBB3AFD-3941-4E34-85F3-A5AA541EF09E}" destId="{F57FD9E1-3EA2-4E93-AA0B-1574D8F7502F}" srcOrd="0" destOrd="0" presId="urn:microsoft.com/office/officeart/2005/8/layout/orgChart1"/>
    <dgm:cxn modelId="{009409F8-28D0-497C-B941-52EF2BE177FA}" type="presParOf" srcId="{F57FD9E1-3EA2-4E93-AA0B-1574D8F7502F}" destId="{864CB89E-2506-45A8-AA4E-9633F3431EDE}" srcOrd="0" destOrd="0" presId="urn:microsoft.com/office/officeart/2005/8/layout/orgChart1"/>
    <dgm:cxn modelId="{DB6C8E69-8D48-4C46-AE05-FF3E530C7FC8}" type="presParOf" srcId="{F57FD9E1-3EA2-4E93-AA0B-1574D8F7502F}" destId="{7C68C485-B880-4F36-8C71-4817479601D9}" srcOrd="1" destOrd="0" presId="urn:microsoft.com/office/officeart/2005/8/layout/orgChart1"/>
    <dgm:cxn modelId="{7928C955-505F-4878-BCB2-611277BCCB63}" type="presParOf" srcId="{1DBB3AFD-3941-4E34-85F3-A5AA541EF09E}" destId="{BD2CA558-34F1-4867-9146-4B87AF644A7D}" srcOrd="1" destOrd="0" presId="urn:microsoft.com/office/officeart/2005/8/layout/orgChart1"/>
    <dgm:cxn modelId="{31551C0A-E5FD-4AC5-9849-FDAFD8BED417}" type="presParOf" srcId="{1DBB3AFD-3941-4E34-85F3-A5AA541EF09E}" destId="{B6F372BE-7B1B-4060-B265-70F64A5D661D}" srcOrd="2" destOrd="0" presId="urn:microsoft.com/office/officeart/2005/8/layout/orgChart1"/>
    <dgm:cxn modelId="{31AAC680-23D2-4C97-AF2A-4433ED02D3AE}" type="presParOf" srcId="{D60DD099-1206-47C1-B164-8820980627C4}" destId="{AF12A9D3-F4D8-4497-853F-FAA7AAC090CA}" srcOrd="2" destOrd="0" presId="urn:microsoft.com/office/officeart/2005/8/layout/orgChart1"/>
    <dgm:cxn modelId="{05F1C093-A4D2-449C-8028-DD4AC2934011}" type="presParOf" srcId="{820F5838-BCC0-4700-B975-8618B1C51CA6}" destId="{063977B0-985D-4EF3-A2B7-9C37E140B2DB}" srcOrd="2" destOrd="0" presId="urn:microsoft.com/office/officeart/2005/8/layout/orgChart1"/>
    <dgm:cxn modelId="{40BDE2BD-DCAD-45A0-9B0C-9F81E869B128}" type="presParOf" srcId="{820F5838-BCC0-4700-B975-8618B1C51CA6}" destId="{76D28486-E908-4D6B-9716-1F18F4337D63}" srcOrd="3" destOrd="0" presId="urn:microsoft.com/office/officeart/2005/8/layout/orgChart1"/>
    <dgm:cxn modelId="{80DD8E62-747F-4BBE-BCD0-47DDEAFB502C}" type="presParOf" srcId="{76D28486-E908-4D6B-9716-1F18F4337D63}" destId="{E439E87E-FA10-48A6-B206-A6AB172BBF47}" srcOrd="0" destOrd="0" presId="urn:microsoft.com/office/officeart/2005/8/layout/orgChart1"/>
    <dgm:cxn modelId="{941E0017-FCBB-4654-9016-4EAC10998054}" type="presParOf" srcId="{E439E87E-FA10-48A6-B206-A6AB172BBF47}" destId="{A997FE35-5AC6-404A-8178-993890BA7423}" srcOrd="0" destOrd="0" presId="urn:microsoft.com/office/officeart/2005/8/layout/orgChart1"/>
    <dgm:cxn modelId="{AFAA4CF4-AA4B-4B6A-8D28-2D0B758E1968}" type="presParOf" srcId="{E439E87E-FA10-48A6-B206-A6AB172BBF47}" destId="{E6D14681-9EBA-4C34-B796-A50F7B3FB5FE}" srcOrd="1" destOrd="0" presId="urn:microsoft.com/office/officeart/2005/8/layout/orgChart1"/>
    <dgm:cxn modelId="{92514F4A-763A-4F2E-81FB-B6DC0D12C9E3}" type="presParOf" srcId="{76D28486-E908-4D6B-9716-1F18F4337D63}" destId="{BBCF74AE-DF08-45BE-B1BB-ACCEA1BFC091}" srcOrd="1" destOrd="0" presId="urn:microsoft.com/office/officeart/2005/8/layout/orgChart1"/>
    <dgm:cxn modelId="{4811BED6-525D-45AB-BDEB-F9D8E0328DBE}" type="presParOf" srcId="{BBCF74AE-DF08-45BE-B1BB-ACCEA1BFC091}" destId="{2E907015-17F7-4DBA-8CB8-8657463B9680}" srcOrd="0" destOrd="0" presId="urn:microsoft.com/office/officeart/2005/8/layout/orgChart1"/>
    <dgm:cxn modelId="{CD74B522-E334-433B-B5E6-55DB6167AF89}" type="presParOf" srcId="{BBCF74AE-DF08-45BE-B1BB-ACCEA1BFC091}" destId="{E69772EC-5257-43D4-A92F-2B63C55F81A6}" srcOrd="1" destOrd="0" presId="urn:microsoft.com/office/officeart/2005/8/layout/orgChart1"/>
    <dgm:cxn modelId="{6D48B38C-F166-40B2-9A16-35BFF18E34B6}" type="presParOf" srcId="{E69772EC-5257-43D4-A92F-2B63C55F81A6}" destId="{12885C59-3411-4ABC-B7D7-7C358B2FE9A8}" srcOrd="0" destOrd="0" presId="urn:microsoft.com/office/officeart/2005/8/layout/orgChart1"/>
    <dgm:cxn modelId="{8D9CBF12-A589-4422-9F27-FD5A4A4BD8A0}" type="presParOf" srcId="{12885C59-3411-4ABC-B7D7-7C358B2FE9A8}" destId="{28A70267-B9ED-40E3-9D59-A8319D2EEF42}" srcOrd="0" destOrd="0" presId="urn:microsoft.com/office/officeart/2005/8/layout/orgChart1"/>
    <dgm:cxn modelId="{F95ED8DA-7976-4044-A80F-912FA1DC60D1}" type="presParOf" srcId="{12885C59-3411-4ABC-B7D7-7C358B2FE9A8}" destId="{EF08C8CE-A7A5-46C1-B81A-D3180ADD917A}" srcOrd="1" destOrd="0" presId="urn:microsoft.com/office/officeart/2005/8/layout/orgChart1"/>
    <dgm:cxn modelId="{4EF17280-0BCF-4B17-AA19-82F6803998C1}" type="presParOf" srcId="{E69772EC-5257-43D4-A92F-2B63C55F81A6}" destId="{B1C59592-0161-4976-9EB3-71718153705A}" srcOrd="1" destOrd="0" presId="urn:microsoft.com/office/officeart/2005/8/layout/orgChart1"/>
    <dgm:cxn modelId="{B8FCF9B8-A08A-41ED-B56E-17F1771EE752}" type="presParOf" srcId="{E69772EC-5257-43D4-A92F-2B63C55F81A6}" destId="{5CB31C14-7405-4C34-B4C5-E8A9DD947DB1}" srcOrd="2" destOrd="0" presId="urn:microsoft.com/office/officeart/2005/8/layout/orgChart1"/>
    <dgm:cxn modelId="{98E00332-C81E-442D-8E3D-E7CBC6909ADE}" type="presParOf" srcId="{BBCF74AE-DF08-45BE-B1BB-ACCEA1BFC091}" destId="{C3941BC5-352C-4CD3-8DBF-5E4911EECDE6}" srcOrd="2" destOrd="0" presId="urn:microsoft.com/office/officeart/2005/8/layout/orgChart1"/>
    <dgm:cxn modelId="{609B9CC2-79B2-49DD-A41F-55235BA8A0F8}" type="presParOf" srcId="{BBCF74AE-DF08-45BE-B1BB-ACCEA1BFC091}" destId="{DF91CE2A-F36B-4C48-B3B3-24529380F7EE}" srcOrd="3" destOrd="0" presId="urn:microsoft.com/office/officeart/2005/8/layout/orgChart1"/>
    <dgm:cxn modelId="{2C8A41E8-F9E7-4BD4-A822-7195EE5CC768}" type="presParOf" srcId="{DF91CE2A-F36B-4C48-B3B3-24529380F7EE}" destId="{09ABEFF2-C6E6-4FAB-9B2A-D32728272326}" srcOrd="0" destOrd="0" presId="urn:microsoft.com/office/officeart/2005/8/layout/orgChart1"/>
    <dgm:cxn modelId="{CAA2D453-B464-4E24-8CE8-36E6150BF6E4}" type="presParOf" srcId="{09ABEFF2-C6E6-4FAB-9B2A-D32728272326}" destId="{E684629D-1C18-4A89-BF92-A9765A57C17F}" srcOrd="0" destOrd="0" presId="urn:microsoft.com/office/officeart/2005/8/layout/orgChart1"/>
    <dgm:cxn modelId="{7500206E-F395-4592-A821-901089AB15CB}" type="presParOf" srcId="{09ABEFF2-C6E6-4FAB-9B2A-D32728272326}" destId="{EDF25C46-4F7D-4F36-AFD1-C135BC4AC5E3}" srcOrd="1" destOrd="0" presId="urn:microsoft.com/office/officeart/2005/8/layout/orgChart1"/>
    <dgm:cxn modelId="{4BB5923B-9AB4-4C57-8985-332A0392CB34}" type="presParOf" srcId="{DF91CE2A-F36B-4C48-B3B3-24529380F7EE}" destId="{3C957454-46F0-473C-B08E-257187199F97}" srcOrd="1" destOrd="0" presId="urn:microsoft.com/office/officeart/2005/8/layout/orgChart1"/>
    <dgm:cxn modelId="{56BD28AA-C0CC-4F59-963C-45E90CBF8143}" type="presParOf" srcId="{3C957454-46F0-473C-B08E-257187199F97}" destId="{67B4A4A2-3A1B-4130-821C-9CE8DE6288C0}" srcOrd="0" destOrd="0" presId="urn:microsoft.com/office/officeart/2005/8/layout/orgChart1"/>
    <dgm:cxn modelId="{163AFD6E-2A79-4640-9D52-162C03AB106E}" type="presParOf" srcId="{3C957454-46F0-473C-B08E-257187199F97}" destId="{952B3E68-674F-4AC1-B0D6-BD843AA56998}" srcOrd="1" destOrd="0" presId="urn:microsoft.com/office/officeart/2005/8/layout/orgChart1"/>
    <dgm:cxn modelId="{558C8F6C-554E-4DFA-A8E4-3CE56BD1EF7E}" type="presParOf" srcId="{952B3E68-674F-4AC1-B0D6-BD843AA56998}" destId="{C088B286-1F8F-468E-930F-48DA04A0743C}" srcOrd="0" destOrd="0" presId="urn:microsoft.com/office/officeart/2005/8/layout/orgChart1"/>
    <dgm:cxn modelId="{4C05E624-B4C6-4D45-AF10-887CE02AFE47}" type="presParOf" srcId="{C088B286-1F8F-468E-930F-48DA04A0743C}" destId="{A4B1A203-E0B2-42F7-B40F-B4ADE07B9742}" srcOrd="0" destOrd="0" presId="urn:microsoft.com/office/officeart/2005/8/layout/orgChart1"/>
    <dgm:cxn modelId="{CCB0F85A-9331-47AB-B6AD-F09D8C78C1AD}" type="presParOf" srcId="{C088B286-1F8F-468E-930F-48DA04A0743C}" destId="{F80F3E01-D04E-48C7-B0F6-3A55ADB08A83}" srcOrd="1" destOrd="0" presId="urn:microsoft.com/office/officeart/2005/8/layout/orgChart1"/>
    <dgm:cxn modelId="{3D8849E9-9B97-413E-85D4-F22E5FF2C854}" type="presParOf" srcId="{952B3E68-674F-4AC1-B0D6-BD843AA56998}" destId="{3D94F664-A238-4593-919C-0D9010BEFE24}" srcOrd="1" destOrd="0" presId="urn:microsoft.com/office/officeart/2005/8/layout/orgChart1"/>
    <dgm:cxn modelId="{0E83E833-82AF-4F97-8C69-F9B49EE74FE0}" type="presParOf" srcId="{952B3E68-674F-4AC1-B0D6-BD843AA56998}" destId="{F8CD5FB0-FBFC-4288-BD5C-1E8092CD1897}" srcOrd="2" destOrd="0" presId="urn:microsoft.com/office/officeart/2005/8/layout/orgChart1"/>
    <dgm:cxn modelId="{33D20FD1-86C9-4F88-A0AA-8B86D61E870E}" type="presParOf" srcId="{DF91CE2A-F36B-4C48-B3B3-24529380F7EE}" destId="{38D80654-8DAC-4B2D-B906-D2CB3A3FB579}" srcOrd="2" destOrd="0" presId="urn:microsoft.com/office/officeart/2005/8/layout/orgChart1"/>
    <dgm:cxn modelId="{938D5F41-B434-4177-B6B9-39A45EBF97E3}" type="presParOf" srcId="{76D28486-E908-4D6B-9716-1F18F4337D63}" destId="{2FB1FCA7-1DAD-4BC1-BDA8-F231D01C18D4}" srcOrd="2" destOrd="0" presId="urn:microsoft.com/office/officeart/2005/8/layout/orgChart1"/>
    <dgm:cxn modelId="{C1DECC59-131C-46C7-9AD0-EF279297E053}" type="presParOf" srcId="{820F5838-BCC0-4700-B975-8618B1C51CA6}" destId="{06B355E9-92D4-4F76-A388-263958C7AEAE}" srcOrd="4" destOrd="0" presId="urn:microsoft.com/office/officeart/2005/8/layout/orgChart1"/>
    <dgm:cxn modelId="{896611C0-C5C4-4095-A8AC-594785DD26E4}" type="presParOf" srcId="{820F5838-BCC0-4700-B975-8618B1C51CA6}" destId="{C97D3849-81DB-4EB2-892B-9DDC643FDBB0}" srcOrd="5" destOrd="0" presId="urn:microsoft.com/office/officeart/2005/8/layout/orgChart1"/>
    <dgm:cxn modelId="{FD487A37-195F-49FC-B9CE-A30133B78121}" type="presParOf" srcId="{C97D3849-81DB-4EB2-892B-9DDC643FDBB0}" destId="{B7E6FF29-7B55-4B72-A6B4-362693C0DC1B}" srcOrd="0" destOrd="0" presId="urn:microsoft.com/office/officeart/2005/8/layout/orgChart1"/>
    <dgm:cxn modelId="{9E00342C-1703-421C-979D-5A7E83108F0D}" type="presParOf" srcId="{B7E6FF29-7B55-4B72-A6B4-362693C0DC1B}" destId="{C5D96DEF-7710-4095-80EF-2EDB301F398B}" srcOrd="0" destOrd="0" presId="urn:microsoft.com/office/officeart/2005/8/layout/orgChart1"/>
    <dgm:cxn modelId="{6486A313-9E40-4781-BAD5-47CA117E02EA}" type="presParOf" srcId="{B7E6FF29-7B55-4B72-A6B4-362693C0DC1B}" destId="{5241A357-F90A-42B7-BFC9-B8608992E313}" srcOrd="1" destOrd="0" presId="urn:microsoft.com/office/officeart/2005/8/layout/orgChart1"/>
    <dgm:cxn modelId="{B30ED1FA-288F-4833-8FD7-468A7AE1902E}" type="presParOf" srcId="{C97D3849-81DB-4EB2-892B-9DDC643FDBB0}" destId="{80E7FDAE-C78B-4709-8167-F48425D12B02}" srcOrd="1" destOrd="0" presId="urn:microsoft.com/office/officeart/2005/8/layout/orgChart1"/>
    <dgm:cxn modelId="{C467C733-87E3-40F7-A664-0CE7655C91C9}" type="presParOf" srcId="{80E7FDAE-C78B-4709-8167-F48425D12B02}" destId="{CEBE8877-A3D9-467C-98DF-0EF0F0B83BFF}" srcOrd="0" destOrd="0" presId="urn:microsoft.com/office/officeart/2005/8/layout/orgChart1"/>
    <dgm:cxn modelId="{5348733F-C56F-429D-A5DF-9D4B07EA8DD7}" type="presParOf" srcId="{80E7FDAE-C78B-4709-8167-F48425D12B02}" destId="{42C922B8-D122-45A4-BAEB-CBB3B53B1CEE}" srcOrd="1" destOrd="0" presId="urn:microsoft.com/office/officeart/2005/8/layout/orgChart1"/>
    <dgm:cxn modelId="{B713E2B4-2978-4E11-A25A-6BFD6D43F3A4}" type="presParOf" srcId="{42C922B8-D122-45A4-BAEB-CBB3B53B1CEE}" destId="{F9969AA2-AC74-4CE4-A016-202D3C8699C6}" srcOrd="0" destOrd="0" presId="urn:microsoft.com/office/officeart/2005/8/layout/orgChart1"/>
    <dgm:cxn modelId="{6D9F3252-EB51-4FD1-824E-D3CE87BC1FB3}" type="presParOf" srcId="{F9969AA2-AC74-4CE4-A016-202D3C8699C6}" destId="{E4B908E4-8D5D-4F50-9DBF-C861CFB38908}" srcOrd="0" destOrd="0" presId="urn:microsoft.com/office/officeart/2005/8/layout/orgChart1"/>
    <dgm:cxn modelId="{6378E5F7-BF84-4A2A-AE73-06559200FEE3}" type="presParOf" srcId="{F9969AA2-AC74-4CE4-A016-202D3C8699C6}" destId="{90E529CD-3FFA-43A3-A90F-21F8E02A311F}" srcOrd="1" destOrd="0" presId="urn:microsoft.com/office/officeart/2005/8/layout/orgChart1"/>
    <dgm:cxn modelId="{3653086E-CB03-456E-A32B-7B9FDA6E9B43}" type="presParOf" srcId="{42C922B8-D122-45A4-BAEB-CBB3B53B1CEE}" destId="{3932F855-3A35-4DBA-898C-0BB572124233}" srcOrd="1" destOrd="0" presId="urn:microsoft.com/office/officeart/2005/8/layout/orgChart1"/>
    <dgm:cxn modelId="{F296275A-7902-4DD5-BAE1-7F7BE5FB5DCB}" type="presParOf" srcId="{3932F855-3A35-4DBA-898C-0BB572124233}" destId="{BB0D2710-B041-46FE-8495-F292B896DC93}" srcOrd="0" destOrd="0" presId="urn:microsoft.com/office/officeart/2005/8/layout/orgChart1"/>
    <dgm:cxn modelId="{27D37EA0-6ADD-47BA-83E8-095C43AC4E5F}" type="presParOf" srcId="{3932F855-3A35-4DBA-898C-0BB572124233}" destId="{F6C95FF5-2FC9-4D13-8E5E-1868086081FF}" srcOrd="1" destOrd="0" presId="urn:microsoft.com/office/officeart/2005/8/layout/orgChart1"/>
    <dgm:cxn modelId="{48FA6DB4-6021-477B-BD01-F679963EEB86}" type="presParOf" srcId="{F6C95FF5-2FC9-4D13-8E5E-1868086081FF}" destId="{B0FDA1F6-BFC7-4C26-98F4-5C8FF5ED81EF}" srcOrd="0" destOrd="0" presId="urn:microsoft.com/office/officeart/2005/8/layout/orgChart1"/>
    <dgm:cxn modelId="{7F39461B-0C19-4B23-9907-56C83941D78B}" type="presParOf" srcId="{B0FDA1F6-BFC7-4C26-98F4-5C8FF5ED81EF}" destId="{45122119-5DB9-4BBC-B3CA-2DCE5C19ED26}" srcOrd="0" destOrd="0" presId="urn:microsoft.com/office/officeart/2005/8/layout/orgChart1"/>
    <dgm:cxn modelId="{29FFC43A-8581-4E4A-BCB0-9C8D81C8ABA5}" type="presParOf" srcId="{B0FDA1F6-BFC7-4C26-98F4-5C8FF5ED81EF}" destId="{F4A8238B-2F08-4CE0-AF4B-32F44B596A1F}" srcOrd="1" destOrd="0" presId="urn:microsoft.com/office/officeart/2005/8/layout/orgChart1"/>
    <dgm:cxn modelId="{45839B15-496B-4270-9148-E28FBAC0A5F4}" type="presParOf" srcId="{F6C95FF5-2FC9-4D13-8E5E-1868086081FF}" destId="{81AD99BA-3353-4356-A601-24A9836692C8}" srcOrd="1" destOrd="0" presId="urn:microsoft.com/office/officeart/2005/8/layout/orgChart1"/>
    <dgm:cxn modelId="{16D457D1-FF31-40E3-AA3A-EBAE11AAA125}" type="presParOf" srcId="{F6C95FF5-2FC9-4D13-8E5E-1868086081FF}" destId="{2657838E-880F-4688-8715-7CD101681829}" srcOrd="2" destOrd="0" presId="urn:microsoft.com/office/officeart/2005/8/layout/orgChart1"/>
    <dgm:cxn modelId="{A540320E-7D85-4E68-8461-78FBFD0A8347}" type="presParOf" srcId="{3932F855-3A35-4DBA-898C-0BB572124233}" destId="{E9CD0230-BCDE-42B7-A977-476ABE8790E5}" srcOrd="2" destOrd="0" presId="urn:microsoft.com/office/officeart/2005/8/layout/orgChart1"/>
    <dgm:cxn modelId="{51D95300-952E-40F1-B50F-B0014570B293}" type="presParOf" srcId="{3932F855-3A35-4DBA-898C-0BB572124233}" destId="{5F226C35-E68E-47B3-9B1E-BCC7A95AA4F4}" srcOrd="3" destOrd="0" presId="urn:microsoft.com/office/officeart/2005/8/layout/orgChart1"/>
    <dgm:cxn modelId="{82E0B8A7-25B3-4FA0-952E-9C08E6F1CE7F}" type="presParOf" srcId="{5F226C35-E68E-47B3-9B1E-BCC7A95AA4F4}" destId="{6D267920-C4DA-453C-BA1D-5D7EDCF11C2C}" srcOrd="0" destOrd="0" presId="urn:microsoft.com/office/officeart/2005/8/layout/orgChart1"/>
    <dgm:cxn modelId="{47CF3F84-A4E2-478C-AC7A-2124E2ABB0CB}" type="presParOf" srcId="{6D267920-C4DA-453C-BA1D-5D7EDCF11C2C}" destId="{DBEAA34E-B1E0-47C5-B651-7420EE6E8327}" srcOrd="0" destOrd="0" presId="urn:microsoft.com/office/officeart/2005/8/layout/orgChart1"/>
    <dgm:cxn modelId="{C5453453-AB65-412F-8F59-3E6AC2A34230}" type="presParOf" srcId="{6D267920-C4DA-453C-BA1D-5D7EDCF11C2C}" destId="{79592E6C-22C7-4DC1-B05E-946D3F7DBB28}" srcOrd="1" destOrd="0" presId="urn:microsoft.com/office/officeart/2005/8/layout/orgChart1"/>
    <dgm:cxn modelId="{183023D2-4E48-4C13-859D-0E5264C7DD5C}" type="presParOf" srcId="{5F226C35-E68E-47B3-9B1E-BCC7A95AA4F4}" destId="{C0A18141-91F0-40FE-BD3F-0AAD855C7CB3}" srcOrd="1" destOrd="0" presId="urn:microsoft.com/office/officeart/2005/8/layout/orgChart1"/>
    <dgm:cxn modelId="{35D27D86-C34E-480D-965D-709B7D0B3D7D}" type="presParOf" srcId="{5F226C35-E68E-47B3-9B1E-BCC7A95AA4F4}" destId="{5857B30A-EBA3-4196-8C9C-A3BB6B474126}" srcOrd="2" destOrd="0" presId="urn:microsoft.com/office/officeart/2005/8/layout/orgChart1"/>
    <dgm:cxn modelId="{48C6E632-FC62-41F2-9A73-087684009CFA}" type="presParOf" srcId="{42C922B8-D122-45A4-BAEB-CBB3B53B1CEE}" destId="{262ABFAD-19E3-438F-B890-C267CF19F0EE}" srcOrd="2" destOrd="0" presId="urn:microsoft.com/office/officeart/2005/8/layout/orgChart1"/>
    <dgm:cxn modelId="{71E8143D-B622-41EB-9143-A7982B367F5E}" type="presParOf" srcId="{C97D3849-81DB-4EB2-892B-9DDC643FDBB0}" destId="{03B8B74A-A2D6-44E7-977D-A106BC8DCB36}" srcOrd="2" destOrd="0" presId="urn:microsoft.com/office/officeart/2005/8/layout/orgChart1"/>
    <dgm:cxn modelId="{BF75CB96-EC61-413D-AAF2-D4A93E975C33}" type="presParOf" srcId="{2F23ADDD-DB08-4C9D-9803-35F5ACD6C8E5}" destId="{396186BD-B53D-4934-8686-A8FFC6C9970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1F14B-9D0E-4699-8736-1B2FFD6D2318}">
      <dsp:nvSpPr>
        <dsp:cNvPr id="0" name=""/>
        <dsp:cNvSpPr/>
      </dsp:nvSpPr>
      <dsp:spPr>
        <a:xfrm>
          <a:off x="3065123" y="4779644"/>
          <a:ext cx="5623102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3790E-CC47-413D-8901-5AA938FF9770}">
      <dsp:nvSpPr>
        <dsp:cNvPr id="0" name=""/>
        <dsp:cNvSpPr/>
      </dsp:nvSpPr>
      <dsp:spPr>
        <a:xfrm>
          <a:off x="3065123" y="2819399"/>
          <a:ext cx="4816602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57D941-C5E2-46F8-940D-E43D3924DFF7}">
      <dsp:nvSpPr>
        <dsp:cNvPr id="0" name=""/>
        <dsp:cNvSpPr/>
      </dsp:nvSpPr>
      <dsp:spPr>
        <a:xfrm>
          <a:off x="3065123" y="859154"/>
          <a:ext cx="5623102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9014D4-C5AE-44D3-B5FC-BE89BB3EF9CB}">
      <dsp:nvSpPr>
        <dsp:cNvPr id="0" name=""/>
        <dsp:cNvSpPr/>
      </dsp:nvSpPr>
      <dsp:spPr>
        <a:xfrm>
          <a:off x="171241" y="19049"/>
          <a:ext cx="5787763" cy="560069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8000" r="-208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4B14824-B3EE-4BC3-BA20-98EE2A01A994}">
      <dsp:nvSpPr>
        <dsp:cNvPr id="0" name=""/>
        <dsp:cNvSpPr/>
      </dsp:nvSpPr>
      <dsp:spPr>
        <a:xfrm>
          <a:off x="1272899" y="2993021"/>
          <a:ext cx="3584448" cy="1848231"/>
        </a:xfrm>
        <a:prstGeom prst="rect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1272899" y="2993021"/>
        <a:ext cx="3584448" cy="1848231"/>
      </dsp:txXfrm>
    </dsp:sp>
    <dsp:sp modelId="{50BC93EC-B3F6-49F4-AD94-FDA74D184553}">
      <dsp:nvSpPr>
        <dsp:cNvPr id="0" name=""/>
        <dsp:cNvSpPr/>
      </dsp:nvSpPr>
      <dsp:spPr>
        <a:xfrm>
          <a:off x="7848120" y="19049"/>
          <a:ext cx="1680210" cy="168021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200E72-FFD9-4B04-9ECA-CA7F1D52D74D}">
      <dsp:nvSpPr>
        <dsp:cNvPr id="0" name=""/>
        <dsp:cNvSpPr/>
      </dsp:nvSpPr>
      <dsp:spPr>
        <a:xfrm>
          <a:off x="9528330" y="0"/>
          <a:ext cx="1229318" cy="1680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0" rIns="137160" bIns="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cap="none" spc="0" dirty="0">
              <a:ln/>
              <a:solidFill>
                <a:schemeClr val="accent3"/>
              </a:solidFill>
              <a:effectLst/>
            </a:rPr>
            <a:t>ให้การบริการ</a:t>
          </a:r>
          <a:endParaRPr lang="en-US" sz="3600" b="1" kern="1200" cap="none" spc="0" dirty="0">
            <a:ln/>
            <a:solidFill>
              <a:schemeClr val="accent3"/>
            </a:solidFill>
            <a:effectLst/>
          </a:endParaRPr>
        </a:p>
      </dsp:txBody>
      <dsp:txXfrm>
        <a:off x="9528330" y="0"/>
        <a:ext cx="1229318" cy="1680210"/>
      </dsp:txXfrm>
    </dsp:sp>
    <dsp:sp modelId="{D96A65F0-F2EA-4658-955C-71FA32389BE0}">
      <dsp:nvSpPr>
        <dsp:cNvPr id="0" name=""/>
        <dsp:cNvSpPr/>
      </dsp:nvSpPr>
      <dsp:spPr>
        <a:xfrm>
          <a:off x="7041620" y="1979294"/>
          <a:ext cx="1680210" cy="168021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004C05B-2AD3-4915-B502-5581D8063924}">
      <dsp:nvSpPr>
        <dsp:cNvPr id="0" name=""/>
        <dsp:cNvSpPr/>
      </dsp:nvSpPr>
      <dsp:spPr>
        <a:xfrm>
          <a:off x="8721830" y="1979294"/>
          <a:ext cx="1277834" cy="1680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0" rIns="137160" bIns="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cap="none" spc="0" dirty="0">
              <a:ln/>
              <a:solidFill>
                <a:schemeClr val="accent3"/>
              </a:solidFill>
              <a:effectLst/>
            </a:rPr>
            <a:t>จัดการจราจร</a:t>
          </a:r>
          <a:endParaRPr lang="en-US" sz="3600" b="1" kern="1200" cap="none" spc="0" dirty="0">
            <a:ln/>
            <a:solidFill>
              <a:schemeClr val="accent3"/>
            </a:solidFill>
            <a:effectLst/>
          </a:endParaRPr>
        </a:p>
      </dsp:txBody>
      <dsp:txXfrm>
        <a:off x="8721830" y="1979294"/>
        <a:ext cx="1277834" cy="1680210"/>
      </dsp:txXfrm>
    </dsp:sp>
    <dsp:sp modelId="{036D2F6B-BD92-4B0E-ABED-BB3267564ED2}">
      <dsp:nvSpPr>
        <dsp:cNvPr id="0" name=""/>
        <dsp:cNvSpPr/>
      </dsp:nvSpPr>
      <dsp:spPr>
        <a:xfrm>
          <a:off x="7848120" y="3939540"/>
          <a:ext cx="1680210" cy="168021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C86A277-9774-44E6-9FF2-EE42DDF611EA}">
      <dsp:nvSpPr>
        <dsp:cNvPr id="0" name=""/>
        <dsp:cNvSpPr/>
      </dsp:nvSpPr>
      <dsp:spPr>
        <a:xfrm>
          <a:off x="9528330" y="3939540"/>
          <a:ext cx="1501827" cy="1680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0" rIns="137160" bIns="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cap="none" spc="0" dirty="0">
              <a:ln/>
              <a:solidFill>
                <a:schemeClr val="accent3"/>
              </a:solidFill>
              <a:effectLst/>
            </a:rPr>
            <a:t>ป้องกันอุบัติเหตุ</a:t>
          </a:r>
          <a:endParaRPr lang="en-US" sz="3600" b="1" kern="1200" cap="none" spc="0" dirty="0">
            <a:ln/>
            <a:solidFill>
              <a:schemeClr val="accent3"/>
            </a:solidFill>
            <a:effectLst/>
          </a:endParaRPr>
        </a:p>
      </dsp:txBody>
      <dsp:txXfrm>
        <a:off x="9528330" y="3939540"/>
        <a:ext cx="1501827" cy="168021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6E5B69-6725-4A09-BBE9-E52C9CF95EEE}">
      <dsp:nvSpPr>
        <dsp:cNvPr id="0" name=""/>
        <dsp:cNvSpPr/>
      </dsp:nvSpPr>
      <dsp:spPr>
        <a:xfrm>
          <a:off x="1075943" y="693419"/>
          <a:ext cx="3931920" cy="1365504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9B017B-1FE2-4D39-B401-DA0925DE902E}">
      <dsp:nvSpPr>
        <dsp:cNvPr id="0" name=""/>
        <dsp:cNvSpPr/>
      </dsp:nvSpPr>
      <dsp:spPr>
        <a:xfrm>
          <a:off x="2667000" y="4037076"/>
          <a:ext cx="762000" cy="487680"/>
        </a:xfrm>
        <a:prstGeom prst="down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28DFD386-74B8-44FD-A40B-B91B6B9C30B5}">
      <dsp:nvSpPr>
        <dsp:cNvPr id="0" name=""/>
        <dsp:cNvSpPr/>
      </dsp:nvSpPr>
      <dsp:spPr>
        <a:xfrm>
          <a:off x="838206" y="4427220"/>
          <a:ext cx="4419587" cy="91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rPr>
            <a:t>ข้อมูล </a:t>
          </a:r>
          <a:r>
            <a:rPr lang="en-US" sz="3600" b="1" kern="120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rPr>
            <a:t>&amp; </a:t>
          </a:r>
          <a:r>
            <a:rPr lang="th-TH" sz="3600" b="1" kern="120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rPr>
            <a:t>การบริหารจัดการ(</a:t>
          </a:r>
          <a:r>
            <a:rPr lang="en-US" sz="3600" b="1" kern="120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rPr>
            <a:t>VDO Conference</a:t>
          </a:r>
          <a:r>
            <a:rPr lang="th-TH" sz="3600" b="1" kern="120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rPr>
            <a:t>)</a:t>
          </a:r>
          <a:endParaRPr lang="en-US" sz="3600" b="1" kern="1200" cap="none" spc="0" dirty="0">
            <a:ln w="0"/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/>
            </a:gradFill>
            <a:effectLst>
              <a:reflection blurRad="6350" stA="53000" endA="300" endPos="35500" dir="5400000" sy="-90000" algn="bl" rotWithShape="0"/>
            </a:effectLst>
          </a:endParaRPr>
        </a:p>
      </dsp:txBody>
      <dsp:txXfrm>
        <a:off x="838206" y="4427220"/>
        <a:ext cx="4419587" cy="914400"/>
      </dsp:txXfrm>
    </dsp:sp>
    <dsp:sp modelId="{0342557B-38D5-46F9-A758-A4C57B583EF3}">
      <dsp:nvSpPr>
        <dsp:cNvPr id="0" name=""/>
        <dsp:cNvSpPr/>
      </dsp:nvSpPr>
      <dsp:spPr>
        <a:xfrm>
          <a:off x="2505456" y="2164384"/>
          <a:ext cx="1371600" cy="13716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ทล.,</a:t>
          </a:r>
          <a:r>
            <a:rPr lang="en-US" sz="2400" b="1" kern="1200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 </a:t>
          </a:r>
          <a:r>
            <a:rPr lang="th-TH" sz="2400" b="1" kern="1200" cap="none" spc="0" dirty="0" err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ปชช</a:t>
          </a:r>
          <a:r>
            <a:rPr lang="th-TH" sz="2400" b="1" kern="1200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., </a:t>
          </a:r>
          <a:r>
            <a:rPr lang="en-US" sz="2400" b="1" kern="1200" cap="none" spc="0" dirty="0" err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Gmap</a:t>
          </a:r>
          <a:r>
            <a:rPr lang="th-TH" sz="2400" b="1" kern="1200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,ผู้ปฏิบัติ</a:t>
          </a:r>
          <a:endParaRPr lang="en-US" sz="2400" b="1" kern="1200" cap="none" spc="0" dirty="0">
            <a:ln w="12700">
              <a:solidFill>
                <a:schemeClr val="accent3">
                  <a:lumMod val="50000"/>
                </a:schemeClr>
              </a:solidFill>
              <a:prstDash val="solid"/>
            </a:ln>
            <a:pattFill prst="narHorz">
              <a:fgClr>
                <a:schemeClr val="accent3"/>
              </a:fgClr>
              <a:bgClr>
                <a:schemeClr val="accent3">
                  <a:lumMod val="40000"/>
                  <a:lumOff val="60000"/>
                </a:schemeClr>
              </a:bgClr>
            </a:pattFill>
            <a:effectLst>
              <a:innerShdw blurRad="177800">
                <a:schemeClr val="accent3">
                  <a:lumMod val="50000"/>
                </a:schemeClr>
              </a:innerShdw>
            </a:effectLst>
          </a:endParaRPr>
        </a:p>
      </dsp:txBody>
      <dsp:txXfrm>
        <a:off x="2706322" y="2365250"/>
        <a:ext cx="969868" cy="969868"/>
      </dsp:txXfrm>
    </dsp:sp>
    <dsp:sp modelId="{863E1F04-B030-494C-A91D-C009E27D389A}">
      <dsp:nvSpPr>
        <dsp:cNvPr id="0" name=""/>
        <dsp:cNvSpPr/>
      </dsp:nvSpPr>
      <dsp:spPr>
        <a:xfrm>
          <a:off x="1523999" y="1135379"/>
          <a:ext cx="1371600" cy="13716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CCTV </a:t>
          </a:r>
        </a:p>
      </dsp:txBody>
      <dsp:txXfrm>
        <a:off x="1724865" y="1336245"/>
        <a:ext cx="969868" cy="969868"/>
      </dsp:txXfrm>
    </dsp:sp>
    <dsp:sp modelId="{AB35A228-DF85-4D1B-B07A-1FD8A80BFD21}">
      <dsp:nvSpPr>
        <dsp:cNvPr id="0" name=""/>
        <dsp:cNvSpPr/>
      </dsp:nvSpPr>
      <dsp:spPr>
        <a:xfrm>
          <a:off x="2926080" y="815868"/>
          <a:ext cx="1371600" cy="13716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ฮ.สำรวจสั่งการ(</a:t>
          </a:r>
          <a:r>
            <a:rPr lang="en-US" sz="2400" b="1" kern="1200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CCOC</a:t>
          </a:r>
          <a:r>
            <a:rPr lang="th-TH" sz="2400" b="1" kern="1200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)</a:t>
          </a:r>
          <a:endParaRPr lang="en-US" sz="2400" b="1" kern="1200" cap="none" spc="0" dirty="0">
            <a:ln w="12700">
              <a:solidFill>
                <a:schemeClr val="accent3">
                  <a:lumMod val="50000"/>
                </a:schemeClr>
              </a:solidFill>
              <a:prstDash val="solid"/>
            </a:ln>
            <a:pattFill prst="narHorz">
              <a:fgClr>
                <a:schemeClr val="accent3"/>
              </a:fgClr>
              <a:bgClr>
                <a:schemeClr val="accent3">
                  <a:lumMod val="40000"/>
                  <a:lumOff val="60000"/>
                </a:schemeClr>
              </a:bgClr>
            </a:pattFill>
            <a:effectLst>
              <a:innerShdw blurRad="177800">
                <a:schemeClr val="accent3">
                  <a:lumMod val="50000"/>
                </a:schemeClr>
              </a:innerShdw>
            </a:effectLst>
          </a:endParaRPr>
        </a:p>
      </dsp:txBody>
      <dsp:txXfrm>
        <a:off x="3126946" y="1016734"/>
        <a:ext cx="969868" cy="969868"/>
      </dsp:txXfrm>
    </dsp:sp>
    <dsp:sp modelId="{079917B3-65F0-4EF4-9C55-0481AA79E714}">
      <dsp:nvSpPr>
        <dsp:cNvPr id="0" name=""/>
        <dsp:cNvSpPr/>
      </dsp:nvSpPr>
      <dsp:spPr>
        <a:xfrm>
          <a:off x="914399" y="525779"/>
          <a:ext cx="4267200" cy="341376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3734A9-3C07-4527-A670-8DEA09E10CB4}">
      <dsp:nvSpPr>
        <dsp:cNvPr id="0" name=""/>
        <dsp:cNvSpPr/>
      </dsp:nvSpPr>
      <dsp:spPr>
        <a:xfrm>
          <a:off x="4000500" y="1031658"/>
          <a:ext cx="3051526" cy="139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735"/>
              </a:lnTo>
              <a:lnTo>
                <a:pt x="3051526" y="69735"/>
              </a:lnTo>
              <a:lnTo>
                <a:pt x="3051526" y="1394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366F91-C41C-461F-A24E-4CE5B512C96B}">
      <dsp:nvSpPr>
        <dsp:cNvPr id="0" name=""/>
        <dsp:cNvSpPr/>
      </dsp:nvSpPr>
      <dsp:spPr>
        <a:xfrm>
          <a:off x="4000500" y="1031658"/>
          <a:ext cx="1017175" cy="139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735"/>
              </a:lnTo>
              <a:lnTo>
                <a:pt x="1017175" y="69735"/>
              </a:lnTo>
              <a:lnTo>
                <a:pt x="1017175" y="1394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C16DE9-42B9-4786-8F5F-3DB492CB88DD}">
      <dsp:nvSpPr>
        <dsp:cNvPr id="0" name=""/>
        <dsp:cNvSpPr/>
      </dsp:nvSpPr>
      <dsp:spPr>
        <a:xfrm>
          <a:off x="2983324" y="1031658"/>
          <a:ext cx="1017175" cy="139470"/>
        </a:xfrm>
        <a:custGeom>
          <a:avLst/>
          <a:gdLst/>
          <a:ahLst/>
          <a:cxnLst/>
          <a:rect l="0" t="0" r="0" b="0"/>
          <a:pathLst>
            <a:path>
              <a:moveTo>
                <a:pt x="1017175" y="0"/>
              </a:moveTo>
              <a:lnTo>
                <a:pt x="1017175" y="69735"/>
              </a:lnTo>
              <a:lnTo>
                <a:pt x="0" y="69735"/>
              </a:lnTo>
              <a:lnTo>
                <a:pt x="0" y="1394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57FCDB-A531-4194-80D8-4A406A4F042E}">
      <dsp:nvSpPr>
        <dsp:cNvPr id="0" name=""/>
        <dsp:cNvSpPr/>
      </dsp:nvSpPr>
      <dsp:spPr>
        <a:xfrm>
          <a:off x="948973" y="1031658"/>
          <a:ext cx="3051526" cy="139470"/>
        </a:xfrm>
        <a:custGeom>
          <a:avLst/>
          <a:gdLst/>
          <a:ahLst/>
          <a:cxnLst/>
          <a:rect l="0" t="0" r="0" b="0"/>
          <a:pathLst>
            <a:path>
              <a:moveTo>
                <a:pt x="3051526" y="0"/>
              </a:moveTo>
              <a:lnTo>
                <a:pt x="3051526" y="69735"/>
              </a:lnTo>
              <a:lnTo>
                <a:pt x="0" y="69735"/>
              </a:lnTo>
              <a:lnTo>
                <a:pt x="0" y="1394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133C81-23A8-4C64-A4A0-B3490B927DD3}">
      <dsp:nvSpPr>
        <dsp:cNvPr id="0" name=""/>
        <dsp:cNvSpPr/>
      </dsp:nvSpPr>
      <dsp:spPr>
        <a:xfrm>
          <a:off x="2322051" y="319830"/>
          <a:ext cx="3356896" cy="7118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ทีมบริหารเหตุการณ์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2322051" y="319830"/>
        <a:ext cx="3356896" cy="711827"/>
      </dsp:txXfrm>
    </dsp:sp>
    <dsp:sp modelId="{A5DEFE1E-FDB1-4AF0-80B3-7477DB780123}">
      <dsp:nvSpPr>
        <dsp:cNvPr id="0" name=""/>
        <dsp:cNvSpPr/>
      </dsp:nvSpPr>
      <dsp:spPr>
        <a:xfrm>
          <a:off x="1533" y="1171129"/>
          <a:ext cx="1894880" cy="947440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ระดับ บก.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4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รอง ผบก.ทล.(กศ)/ผบ.เหตุการณ์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4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รอง ผบก.ทล./ผู้ช่วย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1533" y="1171129"/>
        <a:ext cx="1894880" cy="947440"/>
      </dsp:txXfrm>
    </dsp:sp>
    <dsp:sp modelId="{B45D4633-F2A4-4988-8E35-F8F500113343}">
      <dsp:nvSpPr>
        <dsp:cNvPr id="0" name=""/>
        <dsp:cNvSpPr/>
      </dsp:nvSpPr>
      <dsp:spPr>
        <a:xfrm>
          <a:off x="2035884" y="1171129"/>
          <a:ext cx="1894880" cy="947440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ระดับ กก.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4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ผกก.1-8ฯ/ผบ.เหตุการณ์ในเขตพื้นที่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4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รอง ผกก.ฯ/ผู้ช่วย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2035884" y="1171129"/>
        <a:ext cx="1894880" cy="947440"/>
      </dsp:txXfrm>
    </dsp:sp>
    <dsp:sp modelId="{726A193C-4CE1-424E-8BAE-EB4A5AF9E25A}">
      <dsp:nvSpPr>
        <dsp:cNvPr id="0" name=""/>
        <dsp:cNvSpPr/>
      </dsp:nvSpPr>
      <dsp:spPr>
        <a:xfrm>
          <a:off x="4070235" y="1171129"/>
          <a:ext cx="1894880" cy="947440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8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ระดับ ส.ทล.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4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สวญ., สว.ส.ทล./ผบ.เหตุการณ์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4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รอง สว.ส.ทล./ผู้ช่วย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4070235" y="1171129"/>
        <a:ext cx="1894880" cy="947440"/>
      </dsp:txXfrm>
    </dsp:sp>
    <dsp:sp modelId="{4BBC6ACC-B3B2-45E8-9F5E-514D5210B9D0}">
      <dsp:nvSpPr>
        <dsp:cNvPr id="0" name=""/>
        <dsp:cNvSpPr/>
      </dsp:nvSpPr>
      <dsp:spPr>
        <a:xfrm>
          <a:off x="6104586" y="1171129"/>
          <a:ext cx="1894880" cy="947440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600" b="1" kern="1200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หน่วยบริการตำรวจทางหลวง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4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หน.หน่วยบริการฯ</a:t>
          </a:r>
        </a:p>
      </dsp:txBody>
      <dsp:txXfrm>
        <a:off x="6104586" y="1171129"/>
        <a:ext cx="1894880" cy="94744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55FA6-C657-4A24-922C-0319E82E2026}">
      <dsp:nvSpPr>
        <dsp:cNvPr id="0" name=""/>
        <dsp:cNvSpPr/>
      </dsp:nvSpPr>
      <dsp:spPr>
        <a:xfrm>
          <a:off x="0" y="8146"/>
          <a:ext cx="4481327" cy="308173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8598BC-7768-4E39-B793-D76D1CE6FA2C}">
      <dsp:nvSpPr>
        <dsp:cNvPr id="0" name=""/>
        <dsp:cNvSpPr/>
      </dsp:nvSpPr>
      <dsp:spPr>
        <a:xfrm>
          <a:off x="134439" y="354"/>
          <a:ext cx="4212447" cy="28331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717122A-2C71-4891-AD1A-3D4C85BDEB9D}">
      <dsp:nvSpPr>
        <dsp:cNvPr id="0" name=""/>
        <dsp:cNvSpPr/>
      </dsp:nvSpPr>
      <dsp:spPr>
        <a:xfrm rot="10800000">
          <a:off x="134439" y="2847225"/>
          <a:ext cx="4212447" cy="150873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2928" tIns="312928" rIns="312928" bIns="312928" numCol="1" spcCol="1270" anchor="t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4400" b="1" kern="12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4.1 สายด่วน 1193</a:t>
          </a:r>
          <a:r>
            <a:rPr lang="en-US" sz="4400" b="1" kern="12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+1586</a:t>
          </a:r>
        </a:p>
      </dsp:txBody>
      <dsp:txXfrm rot="10800000">
        <a:off x="180838" y="2847225"/>
        <a:ext cx="4119649" cy="146234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50FCB0-AFF6-4419-93F6-FA09CFF7D1E3}">
      <dsp:nvSpPr>
        <dsp:cNvPr id="0" name=""/>
        <dsp:cNvSpPr/>
      </dsp:nvSpPr>
      <dsp:spPr>
        <a:xfrm>
          <a:off x="0" y="183077"/>
          <a:ext cx="4481327" cy="83961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4.2  เครือข่าย </a:t>
          </a:r>
          <a:r>
            <a:rPr lang="en-US" sz="3600" b="1" kern="12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Line @</a:t>
          </a:r>
        </a:p>
      </dsp:txBody>
      <dsp:txXfrm>
        <a:off x="40987" y="224064"/>
        <a:ext cx="4399353" cy="757640"/>
      </dsp:txXfrm>
    </dsp:sp>
    <dsp:sp modelId="{3D88D34B-F0CF-4A57-BD2A-6A13297642F0}">
      <dsp:nvSpPr>
        <dsp:cNvPr id="0" name=""/>
        <dsp:cNvSpPr/>
      </dsp:nvSpPr>
      <dsp:spPr>
        <a:xfrm>
          <a:off x="0" y="1207011"/>
          <a:ext cx="4481327" cy="7130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“สื่อสาร </a:t>
          </a:r>
          <a:r>
            <a:rPr lang="en-US" sz="2800" b="1" kern="1200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2</a:t>
          </a:r>
          <a:r>
            <a:rPr lang="th-TH" sz="2800" b="1" kern="1200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 ทางยังกลุ่มเป้าหมายโดยตรง 450,000 คน”</a:t>
          </a:r>
          <a:endParaRPr lang="en-US" sz="2800" b="1" kern="1200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4808" y="1241819"/>
        <a:ext cx="4411711" cy="643433"/>
      </dsp:txXfrm>
    </dsp:sp>
    <dsp:sp modelId="{524C1ADA-8630-476D-9D4C-ECD37F0E3C5C}">
      <dsp:nvSpPr>
        <dsp:cNvPr id="0" name=""/>
        <dsp:cNvSpPr/>
      </dsp:nvSpPr>
      <dsp:spPr>
        <a:xfrm>
          <a:off x="0" y="2104380"/>
          <a:ext cx="4481327" cy="3119261"/>
        </a:xfrm>
        <a:prstGeom prst="roundRect">
          <a:avLst/>
        </a:prstGeom>
        <a:blipFill rotWithShape="0">
          <a:blip xmlns:r="http://schemas.openxmlformats.org/officeDocument/2006/relationships" r:embed="rId1"/>
          <a:srcRect/>
          <a:stretch>
            <a:fillRect t="-1000" b="-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52270" y="2256650"/>
        <a:ext cx="4176787" cy="28147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7CC975-9119-40AB-B712-EBB7C43B02EA}">
      <dsp:nvSpPr>
        <dsp:cNvPr id="0" name=""/>
        <dsp:cNvSpPr/>
      </dsp:nvSpPr>
      <dsp:spPr>
        <a:xfrm>
          <a:off x="5457086" y="360450"/>
          <a:ext cx="3839314" cy="1087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วางแผนสอดคล้องกับนโยบายกระทรวงคมนาคม และ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ศูนย์อำนวยการความปลอดภัยทางถนน (</a:t>
          </a:r>
          <a:r>
            <a:rPr lang="th-TH" sz="2400" b="1" kern="1200" dirty="0" err="1">
              <a:latin typeface="TH SarabunPSK" panose="020B0500040200020003" pitchFamily="34" charset="-34"/>
              <a:cs typeface="TH SarabunPSK" panose="020B0500040200020003" pitchFamily="34" charset="-34"/>
            </a:rPr>
            <a:t>ศป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ภ.)</a:t>
          </a:r>
          <a:endParaRPr lang="en-US" sz="24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457086" y="360450"/>
        <a:ext cx="3839314" cy="1087348"/>
      </dsp:txXfrm>
    </dsp:sp>
    <dsp:sp modelId="{F5D9892D-B448-4437-A7EA-68F05F8256E8}">
      <dsp:nvSpPr>
        <dsp:cNvPr id="0" name=""/>
        <dsp:cNvSpPr/>
      </dsp:nvSpPr>
      <dsp:spPr>
        <a:xfrm>
          <a:off x="2341100" y="-24948"/>
          <a:ext cx="6574312" cy="5708999"/>
        </a:xfrm>
        <a:prstGeom prst="circularArrow">
          <a:avLst>
            <a:gd name="adj1" fmla="val 3994"/>
            <a:gd name="adj2" fmla="val 250579"/>
            <a:gd name="adj3" fmla="val 20831768"/>
            <a:gd name="adj4" fmla="val 19680000"/>
            <a:gd name="adj5" fmla="val 466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307762-F12E-4999-8B18-C86F74EB190D}">
      <dsp:nvSpPr>
        <dsp:cNvPr id="0" name=""/>
        <dsp:cNvSpPr/>
      </dsp:nvSpPr>
      <dsp:spPr>
        <a:xfrm>
          <a:off x="6405184" y="2438401"/>
          <a:ext cx="3669888" cy="838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บูรณาการ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การปฏิบัติทุกภาคส่วน</a:t>
          </a:r>
          <a:endParaRPr lang="en-US" sz="32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405184" y="2438401"/>
        <a:ext cx="3669888" cy="838196"/>
      </dsp:txXfrm>
    </dsp:sp>
    <dsp:sp modelId="{903E62DE-4D17-4DD7-AE8C-16F2C97CA306}">
      <dsp:nvSpPr>
        <dsp:cNvPr id="0" name=""/>
        <dsp:cNvSpPr/>
      </dsp:nvSpPr>
      <dsp:spPr>
        <a:xfrm>
          <a:off x="2221485" y="358960"/>
          <a:ext cx="6770130" cy="5432226"/>
        </a:xfrm>
        <a:prstGeom prst="circularArrow">
          <a:avLst>
            <a:gd name="adj1" fmla="val 3994"/>
            <a:gd name="adj2" fmla="val 250579"/>
            <a:gd name="adj3" fmla="val 1730350"/>
            <a:gd name="adj4" fmla="val 265958"/>
            <a:gd name="adj5" fmla="val 466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3C853F-24C1-48B9-84DF-4F401FE7E439}">
      <dsp:nvSpPr>
        <dsp:cNvPr id="0" name=""/>
        <dsp:cNvSpPr/>
      </dsp:nvSpPr>
      <dsp:spPr>
        <a:xfrm>
          <a:off x="5850730" y="4495798"/>
          <a:ext cx="3064671" cy="864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สารวัตร หัวหน้าหน่วยบริการ และทุกคนต้องมี</a:t>
          </a:r>
          <a:r>
            <a:rPr lang="en-US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Self Discipline</a:t>
          </a:r>
        </a:p>
      </dsp:txBody>
      <dsp:txXfrm>
        <a:off x="5850730" y="4495798"/>
        <a:ext cx="3064671" cy="864459"/>
      </dsp:txXfrm>
    </dsp:sp>
    <dsp:sp modelId="{B37FAC64-C335-4471-985B-8C01D193CD86}">
      <dsp:nvSpPr>
        <dsp:cNvPr id="0" name=""/>
        <dsp:cNvSpPr/>
      </dsp:nvSpPr>
      <dsp:spPr>
        <a:xfrm>
          <a:off x="1848097" y="109447"/>
          <a:ext cx="7598677" cy="5708999"/>
        </a:xfrm>
        <a:prstGeom prst="circularArrow">
          <a:avLst>
            <a:gd name="adj1" fmla="val 3994"/>
            <a:gd name="adj2" fmla="val 250579"/>
            <a:gd name="adj3" fmla="val 6778358"/>
            <a:gd name="adj4" fmla="val 4006955"/>
            <a:gd name="adj5" fmla="val 466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99AC28-85C9-45C3-9A75-6ADEFAF0B8B5}">
      <dsp:nvSpPr>
        <dsp:cNvPr id="0" name=""/>
        <dsp:cNvSpPr/>
      </dsp:nvSpPr>
      <dsp:spPr>
        <a:xfrm>
          <a:off x="2302655" y="4419586"/>
          <a:ext cx="3031345" cy="864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เขตรอยต่อกรุงเทพมหานครและปริมณฑลประสาน รับ-ส่งรถกับ น.</a:t>
          </a:r>
          <a:endParaRPr lang="en-US" sz="24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302655" y="4419586"/>
        <a:ext cx="3031345" cy="864553"/>
      </dsp:txXfrm>
    </dsp:sp>
    <dsp:sp modelId="{46B96789-56E8-42DE-92C8-A4BC9C230136}">
      <dsp:nvSpPr>
        <dsp:cNvPr id="0" name=""/>
        <dsp:cNvSpPr/>
      </dsp:nvSpPr>
      <dsp:spPr>
        <a:xfrm>
          <a:off x="2734980" y="186559"/>
          <a:ext cx="5708999" cy="5708999"/>
        </a:xfrm>
        <a:prstGeom prst="circularArrow">
          <a:avLst>
            <a:gd name="adj1" fmla="val 3994"/>
            <a:gd name="adj2" fmla="val 250579"/>
            <a:gd name="adj3" fmla="val 10219682"/>
            <a:gd name="adj4" fmla="val 8742765"/>
            <a:gd name="adj5" fmla="val 466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46140E-9DB4-41AB-A73D-D64FF183A5E4}">
      <dsp:nvSpPr>
        <dsp:cNvPr id="0" name=""/>
        <dsp:cNvSpPr/>
      </dsp:nvSpPr>
      <dsp:spPr>
        <a:xfrm>
          <a:off x="844352" y="2514596"/>
          <a:ext cx="4254898" cy="685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นอกเขตรอยต่อกรุงเทพมหานครและปริมณฑลบริหารจัดการให้เกิดความเชื่อมโยงต่อเนื่อง</a:t>
          </a:r>
          <a:endParaRPr lang="en-US" sz="24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844352" y="2514596"/>
        <a:ext cx="4254898" cy="685807"/>
      </dsp:txXfrm>
    </dsp:sp>
    <dsp:sp modelId="{6B03F898-0492-4029-A7F2-B0E344C58CB3}">
      <dsp:nvSpPr>
        <dsp:cNvPr id="0" name=""/>
        <dsp:cNvSpPr/>
      </dsp:nvSpPr>
      <dsp:spPr>
        <a:xfrm>
          <a:off x="2710609" y="94000"/>
          <a:ext cx="5708999" cy="5708999"/>
        </a:xfrm>
        <a:prstGeom prst="circularArrow">
          <a:avLst>
            <a:gd name="adj1" fmla="val 3994"/>
            <a:gd name="adj2" fmla="val 250579"/>
            <a:gd name="adj3" fmla="val 12955230"/>
            <a:gd name="adj4" fmla="val 11374741"/>
            <a:gd name="adj5" fmla="val 466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82CA3-AF12-494D-A9F0-AC5CBDAD74C2}">
      <dsp:nvSpPr>
        <dsp:cNvPr id="0" name=""/>
        <dsp:cNvSpPr/>
      </dsp:nvSpPr>
      <dsp:spPr>
        <a:xfrm>
          <a:off x="2820546" y="457199"/>
          <a:ext cx="2278721" cy="811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กำหนด</a:t>
          </a:r>
          <a:r>
            <a:rPr lang="th-TH" sz="3200" b="1" kern="120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มาตรการ</a:t>
          </a:r>
          <a:endParaRPr lang="en-US" sz="32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820546" y="457199"/>
        <a:ext cx="2278721" cy="811874"/>
      </dsp:txXfrm>
    </dsp:sp>
    <dsp:sp modelId="{70CE72F1-9EB0-4D9E-9638-BA8FB7CDDF8D}">
      <dsp:nvSpPr>
        <dsp:cNvPr id="0" name=""/>
        <dsp:cNvSpPr/>
      </dsp:nvSpPr>
      <dsp:spPr>
        <a:xfrm>
          <a:off x="2201274" y="-1710"/>
          <a:ext cx="6907889" cy="5708999"/>
        </a:xfrm>
        <a:prstGeom prst="circularArrow">
          <a:avLst>
            <a:gd name="adj1" fmla="val 3994"/>
            <a:gd name="adj2" fmla="val 250579"/>
            <a:gd name="adj3" fmla="val 16974832"/>
            <a:gd name="adj4" fmla="val 14804545"/>
            <a:gd name="adj5" fmla="val 466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31CB6F-C95F-4FED-B1BD-9B4C5B1CE331}">
      <dsp:nvSpPr>
        <dsp:cNvPr id="0" name=""/>
        <dsp:cNvSpPr/>
      </dsp:nvSpPr>
      <dsp:spPr>
        <a:xfrm>
          <a:off x="228579" y="0"/>
          <a:ext cx="5715000" cy="5715000"/>
        </a:xfrm>
        <a:prstGeom prst="triangl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5CBD40-D415-4191-B3D9-6F89A90B6C2B}">
      <dsp:nvSpPr>
        <dsp:cNvPr id="0" name=""/>
        <dsp:cNvSpPr/>
      </dsp:nvSpPr>
      <dsp:spPr>
        <a:xfrm>
          <a:off x="3051805" y="572058"/>
          <a:ext cx="8759194" cy="81260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1.  มีจุดให้บริการผู้ใช้ทางได้อย่างเพียงพอ</a:t>
          </a:r>
          <a:endParaRPr lang="en-US" sz="2800" b="1" kern="1200" dirty="0"/>
        </a:p>
      </dsp:txBody>
      <dsp:txXfrm>
        <a:off x="3091473" y="611726"/>
        <a:ext cx="8679858" cy="733265"/>
      </dsp:txXfrm>
    </dsp:sp>
    <dsp:sp modelId="{3B45C7B7-A88D-4543-A30D-928326791860}">
      <dsp:nvSpPr>
        <dsp:cNvPr id="0" name=""/>
        <dsp:cNvSpPr/>
      </dsp:nvSpPr>
      <dsp:spPr>
        <a:xfrm>
          <a:off x="3051805" y="1486234"/>
          <a:ext cx="8759194" cy="81260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2.  การเดินทางไปสู่จุดหมายโดยใช้ทางหลวงมีระยะเวลาที่เหมาะสม</a:t>
          </a:r>
          <a:endParaRPr lang="en-US" sz="2800" b="1" kern="1200" dirty="0"/>
        </a:p>
      </dsp:txBody>
      <dsp:txXfrm>
        <a:off x="3091473" y="1525902"/>
        <a:ext cx="8679858" cy="733265"/>
      </dsp:txXfrm>
    </dsp:sp>
    <dsp:sp modelId="{3620FD76-2F62-4EFD-9803-58F8574274B5}">
      <dsp:nvSpPr>
        <dsp:cNvPr id="0" name=""/>
        <dsp:cNvSpPr/>
      </dsp:nvSpPr>
      <dsp:spPr>
        <a:xfrm>
          <a:off x="3051805" y="2400411"/>
          <a:ext cx="8759194" cy="81260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3.  อุบัติเหตุ ผู้เสียชีวิต ผู้ได้รับบาดเจ็บ ลดลง</a:t>
          </a:r>
        </a:p>
      </dsp:txBody>
      <dsp:txXfrm>
        <a:off x="3091473" y="2440079"/>
        <a:ext cx="8679858" cy="733265"/>
      </dsp:txXfrm>
    </dsp:sp>
    <dsp:sp modelId="{2FB474D3-D89A-4300-86FA-29614327DB26}">
      <dsp:nvSpPr>
        <dsp:cNvPr id="0" name=""/>
        <dsp:cNvSpPr/>
      </dsp:nvSpPr>
      <dsp:spPr>
        <a:xfrm>
          <a:off x="3051805" y="3314588"/>
          <a:ext cx="8759194" cy="81260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4.  มีการประชาสัมพันธ์ที่เข้าถึงกลุ่มเป้าหมายไม่น้อยกว่า </a:t>
          </a:r>
          <a:r>
            <a:rPr lang="en-SG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100,000</a:t>
          </a: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ราย</a:t>
          </a:r>
          <a:endParaRPr lang="en-US" sz="2800" b="1" kern="1200" dirty="0"/>
        </a:p>
      </dsp:txBody>
      <dsp:txXfrm>
        <a:off x="3091473" y="3354256"/>
        <a:ext cx="8679858" cy="733265"/>
      </dsp:txXfrm>
    </dsp:sp>
    <dsp:sp modelId="{E674BDB8-F4B9-469A-A2D8-EEC4D07C50EE}">
      <dsp:nvSpPr>
        <dsp:cNvPr id="0" name=""/>
        <dsp:cNvSpPr/>
      </dsp:nvSpPr>
      <dsp:spPr>
        <a:xfrm>
          <a:off x="3051802" y="4267200"/>
          <a:ext cx="8759194" cy="81260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5.  มีระบบบริหารจัดการที่มีประสิทธิภาพ</a:t>
          </a:r>
          <a:endParaRPr lang="en-US" sz="2800" b="1" kern="1200" dirty="0"/>
        </a:p>
      </dsp:txBody>
      <dsp:txXfrm>
        <a:off x="3091470" y="4306868"/>
        <a:ext cx="8679858" cy="7332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26C59-062F-4048-83F3-6AA4E963D409}">
      <dsp:nvSpPr>
        <dsp:cNvPr id="0" name=""/>
        <dsp:cNvSpPr/>
      </dsp:nvSpPr>
      <dsp:spPr>
        <a:xfrm>
          <a:off x="37491" y="99814"/>
          <a:ext cx="1285154" cy="575382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6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มีจุดพักเพียงพอ</a:t>
          </a:r>
          <a:endParaRPr lang="en-US" sz="16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325182" y="99814"/>
        <a:ext cx="709772" cy="575382"/>
      </dsp:txXfrm>
    </dsp:sp>
    <dsp:sp modelId="{C067B75E-6D31-4E47-9828-DA36CF723260}">
      <dsp:nvSpPr>
        <dsp:cNvPr id="0" name=""/>
        <dsp:cNvSpPr/>
      </dsp:nvSpPr>
      <dsp:spPr>
        <a:xfrm>
          <a:off x="1191221" y="112228"/>
          <a:ext cx="1406431" cy="550553"/>
        </a:xfrm>
        <a:prstGeom prst="chevron">
          <a:avLst/>
        </a:prstGeom>
        <a:solidFill>
          <a:schemeClr val="accent3">
            <a:lumMod val="60000"/>
            <a:lumOff val="40000"/>
            <a:alpha val="9000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การบริการ</a:t>
          </a:r>
          <a:endParaRPr lang="en-US" sz="16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1466498" y="112228"/>
        <a:ext cx="855878" cy="550553"/>
      </dsp:txXfrm>
    </dsp:sp>
    <dsp:sp modelId="{DE2B11AB-FA7A-4492-A405-3F4C9E81878C}">
      <dsp:nvSpPr>
        <dsp:cNvPr id="0" name=""/>
        <dsp:cNvSpPr/>
      </dsp:nvSpPr>
      <dsp:spPr>
        <a:xfrm>
          <a:off x="2437833" y="10747"/>
          <a:ext cx="2233237" cy="753515"/>
        </a:xfrm>
        <a:prstGeom prst="chevron">
          <a:avLst/>
        </a:prstGeom>
        <a:solidFill>
          <a:schemeClr val="accent3">
            <a:lumMod val="60000"/>
            <a:lumOff val="40000"/>
            <a:alpha val="90000"/>
          </a:schemeClr>
        </a:solidFill>
        <a:ln w="9525" cap="flat" cmpd="sng" algn="ctr">
          <a:solidFill>
            <a:schemeClr val="accent5">
              <a:tint val="40000"/>
              <a:alpha val="90000"/>
              <a:hueOff val="-565289"/>
              <a:satOff val="2540"/>
              <a:lumOff val="1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ts val="168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th-TH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r>
            <a:rPr lang="en-US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198</a:t>
          </a:r>
          <a:r>
            <a:rPr lang="th-TH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หน่วยบริการประชาชน ตร.ทล.</a:t>
          </a:r>
          <a:r>
            <a:rPr lang="en-US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: </a:t>
          </a:r>
          <a:r>
            <a:rPr lang="th-TH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บริการ / ช่วยเหลือ /พักรถ / พักคน </a:t>
          </a:r>
          <a:endParaRPr lang="en-US" sz="14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814591" y="10747"/>
        <a:ext cx="1479722" cy="753515"/>
      </dsp:txXfrm>
    </dsp:sp>
    <dsp:sp modelId="{B8D8AEA7-C69F-43C1-A0E5-FEBA855B5264}">
      <dsp:nvSpPr>
        <dsp:cNvPr id="0" name=""/>
        <dsp:cNvSpPr/>
      </dsp:nvSpPr>
      <dsp:spPr>
        <a:xfrm>
          <a:off x="4593200" y="106115"/>
          <a:ext cx="3495171" cy="562778"/>
        </a:xfrm>
        <a:prstGeom prst="chevron">
          <a:avLst/>
        </a:prstGeom>
        <a:solidFill>
          <a:schemeClr val="accent6">
            <a:lumMod val="75000"/>
            <a:alpha val="90000"/>
          </a:schemeClr>
        </a:solidFill>
        <a:ln w="9525" cap="flat" cmpd="sng" algn="ctr">
          <a:solidFill>
            <a:schemeClr val="accent5">
              <a:tint val="40000"/>
              <a:alpha val="90000"/>
              <a:hueOff val="-1130577"/>
              <a:satOff val="5079"/>
              <a:lumOff val="3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หน่วยบริการยกกำลังสอง </a:t>
          </a:r>
          <a:r>
            <a:rPr lang="en-US" sz="18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4 </a:t>
          </a:r>
          <a:r>
            <a:rPr lang="th-TH" sz="18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สายทาง</a:t>
          </a:r>
          <a:endParaRPr lang="en-US" sz="18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4874589" y="106115"/>
        <a:ext cx="2932393" cy="562778"/>
      </dsp:txXfrm>
    </dsp:sp>
    <dsp:sp modelId="{5027468B-1E16-4B1D-83D1-8EEE7550F1EE}">
      <dsp:nvSpPr>
        <dsp:cNvPr id="0" name=""/>
        <dsp:cNvSpPr/>
      </dsp:nvSpPr>
      <dsp:spPr>
        <a:xfrm>
          <a:off x="7824519" y="11804"/>
          <a:ext cx="3569463" cy="751400"/>
        </a:xfrm>
        <a:prstGeom prst="chevron">
          <a:avLst/>
        </a:prstGeom>
        <a:solidFill>
          <a:srgbClr val="7030A0">
            <a:alpha val="90000"/>
          </a:srgbClr>
        </a:solidFill>
        <a:ln w="9525" cap="flat" cmpd="sng" algn="ctr">
          <a:solidFill>
            <a:schemeClr val="accent5">
              <a:tint val="40000"/>
              <a:alpha val="90000"/>
              <a:hueOff val="-1695865"/>
              <a:satOff val="7619"/>
              <a:lumOff val="5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หน่วยบริการยกกำลังสอง </a:t>
          </a:r>
          <a:r>
            <a:rPr lang="en-US" sz="1800" b="1" kern="12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4</a:t>
          </a:r>
          <a:r>
            <a:rPr lang="th-TH" sz="1800" b="1" kern="12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สายทางยกกำลังสาม</a:t>
          </a:r>
          <a:endParaRPr lang="en-US" sz="1800" b="1" kern="1200" dirty="0">
            <a:solidFill>
              <a:schemeClr val="bg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8200219" y="11804"/>
        <a:ext cx="2818063" cy="751400"/>
      </dsp:txXfrm>
    </dsp:sp>
    <dsp:sp modelId="{A69DEEEE-16A3-4DD9-AAA6-EBBA46587B29}">
      <dsp:nvSpPr>
        <dsp:cNvPr id="0" name=""/>
        <dsp:cNvSpPr/>
      </dsp:nvSpPr>
      <dsp:spPr>
        <a:xfrm>
          <a:off x="0" y="922977"/>
          <a:ext cx="1828612" cy="761491"/>
        </a:xfrm>
        <a:prstGeom prst="chevron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6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ระยะเวลาเดินทางเหมาะสม</a:t>
          </a:r>
          <a:endParaRPr lang="en-US" sz="16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380746" y="922977"/>
        <a:ext cx="1067121" cy="761491"/>
      </dsp:txXfrm>
    </dsp:sp>
    <dsp:sp modelId="{82578ECB-07A5-4A98-8428-ED74AA1DC063}">
      <dsp:nvSpPr>
        <dsp:cNvPr id="0" name=""/>
        <dsp:cNvSpPr/>
      </dsp:nvSpPr>
      <dsp:spPr>
        <a:xfrm>
          <a:off x="1483779" y="922978"/>
          <a:ext cx="1630931" cy="802469"/>
        </a:xfrm>
        <a:prstGeom prst="chevron">
          <a:avLst/>
        </a:prstGeom>
        <a:solidFill>
          <a:schemeClr val="accent3">
            <a:lumMod val="60000"/>
            <a:lumOff val="40000"/>
            <a:alpha val="90000"/>
          </a:schemeClr>
        </a:solidFill>
        <a:ln w="9525" cap="flat" cmpd="sng" algn="ctr">
          <a:solidFill>
            <a:schemeClr val="accent5">
              <a:tint val="40000"/>
              <a:alpha val="90000"/>
              <a:hueOff val="-2261154"/>
              <a:satOff val="10159"/>
              <a:lumOff val="6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อำนวยการจราจร</a:t>
          </a:r>
          <a:endParaRPr lang="en-US" sz="16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1885014" y="922978"/>
        <a:ext cx="828462" cy="802469"/>
      </dsp:txXfrm>
    </dsp:sp>
    <dsp:sp modelId="{7B3D03EE-98F1-4A68-B3D2-6B42C4002AE0}">
      <dsp:nvSpPr>
        <dsp:cNvPr id="0" name=""/>
        <dsp:cNvSpPr/>
      </dsp:nvSpPr>
      <dsp:spPr>
        <a:xfrm>
          <a:off x="2696520" y="818820"/>
          <a:ext cx="3642872" cy="983574"/>
        </a:xfrm>
        <a:prstGeom prst="chevron">
          <a:avLst/>
        </a:prstGeom>
        <a:solidFill>
          <a:schemeClr val="accent3">
            <a:lumMod val="60000"/>
            <a:lumOff val="40000"/>
            <a:alpha val="90000"/>
          </a:schemeClr>
        </a:solidFill>
        <a:ln w="9525" cap="flat" cmpd="sng" algn="ctr">
          <a:solidFill>
            <a:schemeClr val="accent5">
              <a:tint val="40000"/>
              <a:alpha val="90000"/>
              <a:hueOff val="-2826443"/>
              <a:satOff val="12698"/>
              <a:lumOff val="8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l" defTabSz="622300">
            <a:lnSpc>
              <a:spcPts val="168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คน </a:t>
          </a:r>
          <a:r>
            <a:rPr lang="en-US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:</a:t>
          </a:r>
          <a:r>
            <a:rPr lang="th-TH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ไม่จอดกีดขวาง / ไม่สร้างคอขวด  </a:t>
          </a:r>
          <a:r>
            <a:rPr lang="en-US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   </a:t>
          </a:r>
          <a:endParaRPr lang="th-TH" sz="14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  <a:p>
          <a:pPr marL="0" lvl="0" indent="0" algn="l" defTabSz="622300">
            <a:lnSpc>
              <a:spcPts val="168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รถ</a:t>
          </a:r>
          <a:r>
            <a:rPr lang="en-US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: </a:t>
          </a:r>
          <a:r>
            <a:rPr lang="th-TH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ใช้ทางเลี่ยง / กระจายรถตามห้วงเวลา</a:t>
          </a:r>
        </a:p>
        <a:p>
          <a:pPr marL="0" lvl="0" indent="0" algn="l" defTabSz="622300">
            <a:lnSpc>
              <a:spcPts val="168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ถนน </a:t>
          </a:r>
          <a:r>
            <a:rPr lang="en-US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: </a:t>
          </a:r>
          <a:r>
            <a:rPr lang="th-TH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คืนจุดซ่อมสร้าง / เปิดช่องทางพิเศษ</a:t>
          </a:r>
        </a:p>
        <a:p>
          <a:pPr marL="0" lvl="0" indent="0" algn="l" defTabSz="622300">
            <a:lnSpc>
              <a:spcPts val="168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สภาพแวดล้อม </a:t>
          </a:r>
          <a:r>
            <a:rPr lang="en-US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: </a:t>
          </a:r>
          <a:r>
            <a:rPr lang="th-TH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ป้ายบอกทาง / สัญญาณจราจร</a:t>
          </a:r>
          <a:endParaRPr lang="en-US" sz="14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3188307" y="818820"/>
        <a:ext cx="2659298" cy="983574"/>
      </dsp:txXfrm>
    </dsp:sp>
    <dsp:sp modelId="{4B4983A9-2C64-4C75-B06E-DCDB4B1792CE}">
      <dsp:nvSpPr>
        <dsp:cNvPr id="0" name=""/>
        <dsp:cNvSpPr/>
      </dsp:nvSpPr>
      <dsp:spPr>
        <a:xfrm>
          <a:off x="6214935" y="995522"/>
          <a:ext cx="2548066" cy="605282"/>
        </a:xfrm>
        <a:prstGeom prst="chevron">
          <a:avLst/>
        </a:prstGeom>
        <a:solidFill>
          <a:schemeClr val="accent6">
            <a:lumMod val="75000"/>
            <a:alpha val="90000"/>
          </a:schemeClr>
        </a:solidFill>
        <a:ln w="9525" cap="flat" cmpd="sng" algn="ctr">
          <a:solidFill>
            <a:schemeClr val="accent5">
              <a:tint val="40000"/>
              <a:alpha val="90000"/>
              <a:hueOff val="-3391731"/>
              <a:satOff val="15238"/>
              <a:lumOff val="104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l" defTabSz="666750">
            <a:lnSpc>
              <a:spcPts val="168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5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บูรณาการกำลัง ทล., ตร.ภูธร</a:t>
          </a:r>
        </a:p>
        <a:p>
          <a:pPr marL="0" lvl="0" indent="0" algn="l" defTabSz="666750">
            <a:lnSpc>
              <a:spcPts val="168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5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ประกาศช่องทางพิเศษ</a:t>
          </a:r>
          <a:endParaRPr lang="en-US" sz="15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6517576" y="995522"/>
        <a:ext cx="1942784" cy="605282"/>
      </dsp:txXfrm>
    </dsp:sp>
    <dsp:sp modelId="{1B6DD083-A4B7-4722-BF01-89D6F22CA34C}">
      <dsp:nvSpPr>
        <dsp:cNvPr id="0" name=""/>
        <dsp:cNvSpPr/>
      </dsp:nvSpPr>
      <dsp:spPr>
        <a:xfrm>
          <a:off x="8620929" y="838201"/>
          <a:ext cx="2580472" cy="916661"/>
        </a:xfrm>
        <a:prstGeom prst="chevron">
          <a:avLst/>
        </a:prstGeom>
        <a:solidFill>
          <a:srgbClr val="7030A0">
            <a:alpha val="90000"/>
          </a:srgbClr>
        </a:solidFill>
        <a:ln w="9525" cap="flat" cmpd="sng" algn="ctr">
          <a:solidFill>
            <a:schemeClr val="accent5">
              <a:tint val="40000"/>
              <a:alpha val="90000"/>
              <a:hueOff val="-3957020"/>
              <a:satOff val="17777"/>
              <a:lumOff val="122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l" defTabSz="666750">
            <a:lnSpc>
              <a:spcPts val="168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500" b="1" kern="12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การเปิดช่องทางพิเศษ              ห้ามรถบรรทุกวิ่งในเส้นทาง          ทะลวงจุดติดขัด</a:t>
          </a:r>
          <a:endParaRPr lang="en-US" sz="1500" b="1" kern="1200" dirty="0">
            <a:solidFill>
              <a:schemeClr val="bg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9079260" y="838201"/>
        <a:ext cx="1663811" cy="916661"/>
      </dsp:txXfrm>
    </dsp:sp>
    <dsp:sp modelId="{8882032C-4298-443B-B6B5-E29F2C9748FE}">
      <dsp:nvSpPr>
        <dsp:cNvPr id="0" name=""/>
        <dsp:cNvSpPr/>
      </dsp:nvSpPr>
      <dsp:spPr>
        <a:xfrm>
          <a:off x="5222" y="1950630"/>
          <a:ext cx="1852807" cy="911686"/>
        </a:xfrm>
        <a:prstGeom prst="chevron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6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ลดอุบัติเหตุ</a:t>
          </a:r>
          <a:endParaRPr lang="en-US" sz="16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461065" y="1950630"/>
        <a:ext cx="941121" cy="911686"/>
      </dsp:txXfrm>
    </dsp:sp>
    <dsp:sp modelId="{5664FCDA-ABE7-42AF-8279-349F294F4206}">
      <dsp:nvSpPr>
        <dsp:cNvPr id="0" name=""/>
        <dsp:cNvSpPr/>
      </dsp:nvSpPr>
      <dsp:spPr>
        <a:xfrm>
          <a:off x="1678861" y="2083022"/>
          <a:ext cx="1512672" cy="645959"/>
        </a:xfrm>
        <a:prstGeom prst="chevron">
          <a:avLst/>
        </a:prstGeom>
        <a:solidFill>
          <a:schemeClr val="accent3">
            <a:lumMod val="60000"/>
            <a:lumOff val="40000"/>
            <a:alpha val="90000"/>
          </a:schemeClr>
        </a:solidFill>
        <a:ln w="9525" cap="flat" cmpd="sng" algn="ctr">
          <a:solidFill>
            <a:schemeClr val="accent5">
              <a:tint val="40000"/>
              <a:alpha val="90000"/>
              <a:hueOff val="-4522308"/>
              <a:satOff val="20317"/>
              <a:lumOff val="139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ป้องกันอุบัติเหตุ/บังคับใช้กฎหมาย</a:t>
          </a:r>
        </a:p>
      </dsp:txBody>
      <dsp:txXfrm>
        <a:off x="2001841" y="2083022"/>
        <a:ext cx="866713" cy="645959"/>
      </dsp:txXfrm>
    </dsp:sp>
    <dsp:sp modelId="{A259CDFD-2FDC-45A4-BC27-20F5F59E991F}">
      <dsp:nvSpPr>
        <dsp:cNvPr id="0" name=""/>
        <dsp:cNvSpPr/>
      </dsp:nvSpPr>
      <dsp:spPr>
        <a:xfrm>
          <a:off x="2957923" y="2022902"/>
          <a:ext cx="3819751" cy="763604"/>
        </a:xfrm>
        <a:prstGeom prst="chevron">
          <a:avLst/>
        </a:prstGeom>
        <a:solidFill>
          <a:schemeClr val="accent3">
            <a:lumMod val="60000"/>
            <a:lumOff val="40000"/>
            <a:alpha val="90000"/>
          </a:schemeClr>
        </a:solidFill>
        <a:ln w="9525" cap="flat" cmpd="sng" algn="ctr">
          <a:solidFill>
            <a:schemeClr val="accent5">
              <a:tint val="40000"/>
              <a:alpha val="90000"/>
              <a:hueOff val="-5087596"/>
              <a:satOff val="22857"/>
              <a:lumOff val="157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l" defTabSz="622300">
            <a:lnSpc>
              <a:spcPts val="168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กำหนดมาตรการป้องกันอุบัติเหตุใน</a:t>
          </a:r>
          <a:r>
            <a:rPr lang="en-US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Hotspot</a:t>
          </a:r>
        </a:p>
        <a:p>
          <a:pPr marL="0" lvl="0" indent="0" algn="l" defTabSz="622300">
            <a:lnSpc>
              <a:spcPts val="168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เตือน และสร้างเครือข่าย (</a:t>
          </a:r>
          <a:r>
            <a:rPr lang="en-US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1-16 </a:t>
          </a:r>
          <a:r>
            <a:rPr lang="th-TH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ธ.ค.)</a:t>
          </a:r>
        </a:p>
        <a:p>
          <a:pPr marL="0" lvl="0" indent="0" algn="l" defTabSz="622300">
            <a:lnSpc>
              <a:spcPts val="168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บังคับใช้เข้มข้น (</a:t>
          </a:r>
          <a:r>
            <a:rPr lang="en-US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17</a:t>
          </a:r>
          <a:r>
            <a:rPr lang="th-TH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ธ.ค.</a:t>
          </a:r>
          <a:r>
            <a:rPr lang="en-US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-4 </a:t>
          </a:r>
          <a:r>
            <a:rPr lang="th-TH" sz="1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ม.ค.)</a:t>
          </a:r>
        </a:p>
      </dsp:txBody>
      <dsp:txXfrm>
        <a:off x="3339725" y="2022902"/>
        <a:ext cx="3056147" cy="763604"/>
      </dsp:txXfrm>
    </dsp:sp>
    <dsp:sp modelId="{1C3AD388-727F-4F3B-818B-DF18C746A43F}">
      <dsp:nvSpPr>
        <dsp:cNvPr id="0" name=""/>
        <dsp:cNvSpPr/>
      </dsp:nvSpPr>
      <dsp:spPr>
        <a:xfrm>
          <a:off x="6553198" y="1994918"/>
          <a:ext cx="2349390" cy="822168"/>
        </a:xfrm>
        <a:prstGeom prst="chevron">
          <a:avLst/>
        </a:prstGeom>
        <a:solidFill>
          <a:schemeClr val="accent6">
            <a:lumMod val="75000"/>
            <a:alpha val="90000"/>
          </a:schemeClr>
        </a:solidFill>
        <a:ln w="9525" cap="flat" cmpd="sng" algn="ctr">
          <a:solidFill>
            <a:schemeClr val="accent5">
              <a:tint val="40000"/>
              <a:alpha val="90000"/>
              <a:hueOff val="-5652885"/>
              <a:satOff val="25396"/>
              <a:lumOff val="174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ts val="132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GPS</a:t>
          </a:r>
          <a:r>
            <a:rPr lang="th-TH" sz="18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มั่นใจ</a:t>
          </a:r>
          <a:endParaRPr lang="en-US" sz="18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  <a:p>
          <a:pPr marL="0" lvl="0" indent="0" algn="ctr" defTabSz="800100">
            <a:lnSpc>
              <a:spcPts val="132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Fix Speed Cam</a:t>
          </a:r>
          <a:endParaRPr lang="th-TH" sz="16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6964282" y="1994918"/>
        <a:ext cx="1527222" cy="822168"/>
      </dsp:txXfrm>
    </dsp:sp>
    <dsp:sp modelId="{830D0BFC-BC10-4C78-8958-74BA3049849C}">
      <dsp:nvSpPr>
        <dsp:cNvPr id="0" name=""/>
        <dsp:cNvSpPr/>
      </dsp:nvSpPr>
      <dsp:spPr>
        <a:xfrm>
          <a:off x="8610601" y="1828801"/>
          <a:ext cx="2774667" cy="1154403"/>
        </a:xfrm>
        <a:prstGeom prst="chevron">
          <a:avLst/>
        </a:prstGeom>
        <a:solidFill>
          <a:srgbClr val="7030A0">
            <a:alpha val="90000"/>
          </a:srgbClr>
        </a:solidFill>
        <a:ln w="9525" cap="flat" cmpd="sng" algn="ctr">
          <a:solidFill>
            <a:schemeClr val="accent5">
              <a:tint val="40000"/>
              <a:alpha val="90000"/>
              <a:hueOff val="-6218173"/>
              <a:satOff val="27936"/>
              <a:lumOff val="192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ts val="132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baseline="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  Fix Speed Camera2</a:t>
          </a:r>
          <a:r>
            <a:rPr lang="th-TH" sz="1600" b="1" kern="1200" baseline="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โครงการหมวกนิรภัยจากใจตำรวจทางหลวง           โครงการง่วงไม่ขับกับ   แบรนด์ และ</a:t>
          </a:r>
          <a:r>
            <a:rPr lang="th-TH" sz="1600" b="1" kern="1200" baseline="0" dirty="0" err="1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เนส</a:t>
          </a:r>
          <a:r>
            <a:rPr lang="th-TH" sz="1600" b="1" kern="1200" baseline="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กาแฟ         โครงการสายทางเฝ้าระวัง</a:t>
          </a:r>
        </a:p>
      </dsp:txBody>
      <dsp:txXfrm>
        <a:off x="9187803" y="1828801"/>
        <a:ext cx="1620264" cy="1154403"/>
      </dsp:txXfrm>
    </dsp:sp>
    <dsp:sp modelId="{34D12302-A5BC-4D8F-8E3C-9B8F59DB61F8}">
      <dsp:nvSpPr>
        <dsp:cNvPr id="0" name=""/>
        <dsp:cNvSpPr/>
      </dsp:nvSpPr>
      <dsp:spPr>
        <a:xfrm>
          <a:off x="42" y="3023686"/>
          <a:ext cx="2134487" cy="762187"/>
        </a:xfrm>
        <a:prstGeom prst="chevron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6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เชื่อมโยงผู้ใช้ทาง ≥๑๐๐,๐๐๐ ราย</a:t>
          </a:r>
        </a:p>
      </dsp:txBody>
      <dsp:txXfrm>
        <a:off x="381136" y="3023686"/>
        <a:ext cx="1372300" cy="762187"/>
      </dsp:txXfrm>
    </dsp:sp>
    <dsp:sp modelId="{E5E38C64-7C10-472F-88EE-E4E3460B973D}">
      <dsp:nvSpPr>
        <dsp:cNvPr id="0" name=""/>
        <dsp:cNvSpPr/>
      </dsp:nvSpPr>
      <dsp:spPr>
        <a:xfrm>
          <a:off x="2040554" y="3225275"/>
          <a:ext cx="1524042" cy="359008"/>
        </a:xfrm>
        <a:prstGeom prst="chevron">
          <a:avLst/>
        </a:prstGeom>
        <a:solidFill>
          <a:schemeClr val="accent3">
            <a:lumMod val="60000"/>
            <a:lumOff val="40000"/>
            <a:alpha val="90000"/>
          </a:schemeClr>
        </a:solidFill>
        <a:ln w="9525" cap="flat" cmpd="sng" algn="ctr">
          <a:solidFill>
            <a:schemeClr val="accent5">
              <a:tint val="40000"/>
              <a:alpha val="90000"/>
              <a:hueOff val="-6783462"/>
              <a:satOff val="30476"/>
              <a:lumOff val="209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ประชาสัมพันธ์</a:t>
          </a:r>
        </a:p>
      </dsp:txBody>
      <dsp:txXfrm>
        <a:off x="2220058" y="3225275"/>
        <a:ext cx="1165034" cy="359008"/>
      </dsp:txXfrm>
    </dsp:sp>
    <dsp:sp modelId="{231C3652-CE5E-4439-9B6E-CBADF47DD8A6}">
      <dsp:nvSpPr>
        <dsp:cNvPr id="0" name=""/>
        <dsp:cNvSpPr/>
      </dsp:nvSpPr>
      <dsp:spPr>
        <a:xfrm>
          <a:off x="3480597" y="3158079"/>
          <a:ext cx="2573116" cy="493400"/>
        </a:xfrm>
        <a:prstGeom prst="chevron">
          <a:avLst/>
        </a:prstGeom>
        <a:solidFill>
          <a:schemeClr val="accent3">
            <a:lumMod val="60000"/>
            <a:lumOff val="40000"/>
            <a:alpha val="90000"/>
          </a:schemeClr>
        </a:solidFill>
        <a:ln w="9525" cap="flat" cmpd="sng" algn="ctr">
          <a:solidFill>
            <a:schemeClr val="accent5">
              <a:tint val="40000"/>
              <a:alpha val="90000"/>
              <a:hueOff val="-7348751"/>
              <a:satOff val="33015"/>
              <a:lumOff val="227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call center : 1193</a:t>
          </a:r>
          <a:endParaRPr lang="th-TH" sz="18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3727297" y="3158079"/>
        <a:ext cx="2079716" cy="493400"/>
      </dsp:txXfrm>
    </dsp:sp>
    <dsp:sp modelId="{5A8768E5-C7D9-4A17-BEF4-30B1B5CC1847}">
      <dsp:nvSpPr>
        <dsp:cNvPr id="0" name=""/>
        <dsp:cNvSpPr/>
      </dsp:nvSpPr>
      <dsp:spPr>
        <a:xfrm>
          <a:off x="5943600" y="3074589"/>
          <a:ext cx="2419811" cy="660381"/>
        </a:xfrm>
        <a:prstGeom prst="chevron">
          <a:avLst/>
        </a:prstGeom>
        <a:solidFill>
          <a:schemeClr val="accent6">
            <a:lumMod val="75000"/>
            <a:alpha val="90000"/>
          </a:schemeClr>
        </a:solidFill>
        <a:ln w="9525" cap="flat" cmpd="sng" algn="ctr">
          <a:solidFill>
            <a:schemeClr val="accent5">
              <a:tint val="40000"/>
              <a:alpha val="90000"/>
              <a:hueOff val="-7914039"/>
              <a:satOff val="35555"/>
              <a:lumOff val="244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เครือข่ายผู้ใช้ทาง (</a:t>
          </a:r>
          <a:r>
            <a:rPr lang="en-US" sz="18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Line@</a:t>
          </a:r>
          <a:r>
            <a:rPr lang="th-TH" sz="18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)</a:t>
          </a:r>
        </a:p>
      </dsp:txBody>
      <dsp:txXfrm>
        <a:off x="6273791" y="3074589"/>
        <a:ext cx="1759430" cy="660381"/>
      </dsp:txXfrm>
    </dsp:sp>
    <dsp:sp modelId="{6C98E7AD-E0BA-40E3-B8C9-517F59B030ED}">
      <dsp:nvSpPr>
        <dsp:cNvPr id="0" name=""/>
        <dsp:cNvSpPr/>
      </dsp:nvSpPr>
      <dsp:spPr>
        <a:xfrm>
          <a:off x="8305527" y="3056348"/>
          <a:ext cx="2489465" cy="696863"/>
        </a:xfrm>
        <a:prstGeom prst="chevron">
          <a:avLst/>
        </a:prstGeom>
        <a:solidFill>
          <a:srgbClr val="7030A0">
            <a:alpha val="90000"/>
          </a:srgbClr>
        </a:solidFill>
        <a:ln w="9525" cap="flat" cmpd="sng" algn="ctr">
          <a:solidFill>
            <a:schemeClr val="accent5">
              <a:tint val="40000"/>
              <a:alpha val="90000"/>
              <a:hueOff val="-8479328"/>
              <a:satOff val="38094"/>
              <a:lumOff val="261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800" b="1" kern="12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 เชื่อมโยง </a:t>
          </a:r>
          <a:r>
            <a:rPr lang="en-US" sz="1800" b="1" kern="12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line@</a:t>
          </a:r>
          <a:r>
            <a:rPr lang="th-TH" sz="1800" b="1" kern="12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กับกิจกรรมปลอดภัย</a:t>
          </a:r>
        </a:p>
      </dsp:txBody>
      <dsp:txXfrm>
        <a:off x="8653959" y="3056348"/>
        <a:ext cx="1792602" cy="696863"/>
      </dsp:txXfrm>
    </dsp:sp>
    <dsp:sp modelId="{115A2D18-B879-48DC-8D31-26E745793033}">
      <dsp:nvSpPr>
        <dsp:cNvPr id="0" name=""/>
        <dsp:cNvSpPr/>
      </dsp:nvSpPr>
      <dsp:spPr>
        <a:xfrm>
          <a:off x="42" y="3870388"/>
          <a:ext cx="1819200" cy="570631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8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บริหารงานทันสถานการณ์</a:t>
          </a:r>
        </a:p>
      </dsp:txBody>
      <dsp:txXfrm>
        <a:off x="285358" y="3870388"/>
        <a:ext cx="1248569" cy="570631"/>
      </dsp:txXfrm>
    </dsp:sp>
    <dsp:sp modelId="{827F0661-0F0A-42F1-87D4-293564B6663A}">
      <dsp:nvSpPr>
        <dsp:cNvPr id="0" name=""/>
        <dsp:cNvSpPr/>
      </dsp:nvSpPr>
      <dsp:spPr>
        <a:xfrm>
          <a:off x="1744776" y="3871012"/>
          <a:ext cx="2467517" cy="569383"/>
        </a:xfrm>
        <a:prstGeom prst="chevron">
          <a:avLst/>
        </a:prstGeom>
        <a:solidFill>
          <a:schemeClr val="accent3">
            <a:lumMod val="60000"/>
            <a:lumOff val="40000"/>
            <a:alpha val="90000"/>
          </a:schemeClr>
        </a:solidFill>
        <a:ln w="9525" cap="flat" cmpd="sng" algn="ctr">
          <a:solidFill>
            <a:schemeClr val="accent5">
              <a:tint val="40000"/>
              <a:alpha val="90000"/>
              <a:hueOff val="-9044616"/>
              <a:satOff val="40634"/>
              <a:lumOff val="279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ประเมินสถานการณ์ต่อเนื่อง</a:t>
          </a:r>
        </a:p>
      </dsp:txBody>
      <dsp:txXfrm>
        <a:off x="2029468" y="3871012"/>
        <a:ext cx="1898134" cy="569383"/>
      </dsp:txXfrm>
    </dsp:sp>
    <dsp:sp modelId="{439948D6-239F-48A0-8C9C-F8E3C5116329}">
      <dsp:nvSpPr>
        <dsp:cNvPr id="0" name=""/>
        <dsp:cNvSpPr/>
      </dsp:nvSpPr>
      <dsp:spPr>
        <a:xfrm>
          <a:off x="4217372" y="3870616"/>
          <a:ext cx="2254596" cy="570175"/>
        </a:xfrm>
        <a:prstGeom prst="chevron">
          <a:avLst/>
        </a:prstGeom>
        <a:solidFill>
          <a:schemeClr val="accent3">
            <a:lumMod val="60000"/>
            <a:lumOff val="40000"/>
            <a:alpha val="90000"/>
          </a:schemeClr>
        </a:solidFill>
        <a:ln w="9525" cap="flat" cmpd="sng" algn="ctr">
          <a:solidFill>
            <a:schemeClr val="accent5">
              <a:tint val="40000"/>
              <a:alpha val="90000"/>
              <a:hueOff val="-9609904"/>
              <a:satOff val="43174"/>
              <a:lumOff val="296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CCCTV</a:t>
          </a:r>
          <a:r>
            <a:rPr lang="th-TH" sz="16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 ๔๕ จุดตามสายทาง</a:t>
          </a:r>
        </a:p>
      </dsp:txBody>
      <dsp:txXfrm>
        <a:off x="4502460" y="3870616"/>
        <a:ext cx="1684421" cy="570175"/>
      </dsp:txXfrm>
    </dsp:sp>
    <dsp:sp modelId="{3FBFF7C8-AF31-45D0-A36F-0F949640FA8D}">
      <dsp:nvSpPr>
        <dsp:cNvPr id="0" name=""/>
        <dsp:cNvSpPr/>
      </dsp:nvSpPr>
      <dsp:spPr>
        <a:xfrm>
          <a:off x="6493917" y="3826355"/>
          <a:ext cx="2897948" cy="658696"/>
        </a:xfrm>
        <a:prstGeom prst="chevron">
          <a:avLst/>
        </a:prstGeom>
        <a:solidFill>
          <a:schemeClr val="accent6">
            <a:lumMod val="75000"/>
            <a:alpha val="90000"/>
          </a:schemeClr>
        </a:solidFill>
        <a:ln w="9525" cap="flat" cmpd="sng" algn="ctr">
          <a:solidFill>
            <a:schemeClr val="accent5">
              <a:tint val="40000"/>
              <a:alpha val="90000"/>
              <a:hueOff val="-10175193"/>
              <a:satOff val="45713"/>
              <a:lumOff val="314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ติดตามข้อมูลจากประชาขน(</a:t>
          </a:r>
          <a:r>
            <a:rPr lang="en-US" sz="18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Line@</a:t>
          </a:r>
          <a:r>
            <a:rPr lang="th-TH" sz="18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)</a:t>
          </a:r>
        </a:p>
      </dsp:txBody>
      <dsp:txXfrm>
        <a:off x="6823265" y="3826355"/>
        <a:ext cx="2239252" cy="658696"/>
      </dsp:txXfrm>
    </dsp:sp>
    <dsp:sp modelId="{55291C42-C153-4630-B8AF-85AC3B6D3DBE}">
      <dsp:nvSpPr>
        <dsp:cNvPr id="0" name=""/>
        <dsp:cNvSpPr/>
      </dsp:nvSpPr>
      <dsp:spPr>
        <a:xfrm>
          <a:off x="9308688" y="3926554"/>
          <a:ext cx="2008292" cy="458298"/>
        </a:xfrm>
        <a:prstGeom prst="chevron">
          <a:avLst/>
        </a:prstGeom>
        <a:solidFill>
          <a:srgbClr val="7030A0">
            <a:alpha val="90000"/>
          </a:srgb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VDO</a:t>
          </a:r>
          <a:r>
            <a:rPr lang="th-TH" sz="1800" b="1" kern="12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r>
            <a:rPr lang="en-US" sz="1800" b="1" kern="12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Conference </a:t>
          </a:r>
          <a:endParaRPr lang="th-TH" sz="1800" b="1" kern="1200" dirty="0">
            <a:solidFill>
              <a:schemeClr val="bg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9537837" y="3926554"/>
        <a:ext cx="1549994" cy="4582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AD102-646F-4687-82EF-96ED66A8E6F4}">
      <dsp:nvSpPr>
        <dsp:cNvPr id="0" name=""/>
        <dsp:cNvSpPr/>
      </dsp:nvSpPr>
      <dsp:spPr>
        <a:xfrm>
          <a:off x="0" y="288131"/>
          <a:ext cx="3690937" cy="295275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64D622-2F80-40A5-8CEE-4678730E32A7}">
      <dsp:nvSpPr>
        <dsp:cNvPr id="0" name=""/>
        <dsp:cNvSpPr/>
      </dsp:nvSpPr>
      <dsp:spPr>
        <a:xfrm>
          <a:off x="332184" y="2945606"/>
          <a:ext cx="3284934" cy="103346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 rtl="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800" b="1" kern="1200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1.1 หน่วยบริการตำรวจทางหลวง</a:t>
          </a:r>
          <a:r>
            <a:rPr lang="en-US" sz="1800" b="1" kern="1200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th-TH" sz="1800" b="1" kern="1200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จำนวน  </a:t>
          </a:r>
          <a:r>
            <a:rPr lang="en-US" sz="1800" b="1" kern="1200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20</a:t>
          </a:r>
          <a:r>
            <a:rPr lang="en-SG" sz="1800" b="1" kern="1200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1</a:t>
          </a:r>
          <a:r>
            <a:rPr lang="th-TH" sz="1800" b="1" kern="1200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  แห่ง</a:t>
          </a:r>
          <a:r>
            <a:rPr lang="en-US" sz="1800" b="1" kern="1200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th-TH" sz="1800" b="1" kern="1200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ตร.</a:t>
          </a:r>
          <a:r>
            <a:rPr lang="en-US" sz="1800" b="1" kern="1200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1,074, </a:t>
          </a:r>
          <a:r>
            <a:rPr lang="th-TH" sz="1800" b="1" kern="1200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อาสา</a:t>
          </a:r>
          <a:r>
            <a:rPr lang="en-US" sz="1800" b="1" kern="1200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 1,082,</a:t>
          </a:r>
          <a:r>
            <a:rPr lang="th-TH" sz="1800" b="1" kern="1200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 ยานพาหนะ </a:t>
          </a:r>
          <a:r>
            <a:rPr lang="en-US" sz="1800" b="1" kern="1200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466, SPC 32,</a:t>
          </a:r>
          <a:r>
            <a:rPr lang="th-TH" sz="1800" b="1" kern="1200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en-US" sz="1800" b="1" kern="1200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Al 42,</a:t>
          </a:r>
          <a:r>
            <a:rPr lang="th-TH" sz="1800" b="1" kern="1200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 กรวย </a:t>
          </a:r>
          <a:r>
            <a:rPr lang="en-US" sz="1800" b="1" kern="1200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4,471, </a:t>
          </a:r>
          <a:r>
            <a:rPr lang="th-TH" sz="1800" b="1" kern="1200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แบริเออร์</a:t>
          </a:r>
          <a:r>
            <a:rPr lang="en-US" sz="1800" b="1" kern="1200" cap="none" spc="0" dirty="0">
              <a:ln w="1143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 128</a:t>
          </a:r>
          <a:endParaRPr lang="en-US" sz="1800" b="1" kern="1200" dirty="0">
            <a:solidFill>
              <a:schemeClr val="tx1"/>
            </a:solidFill>
            <a:effectLst/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32184" y="2945606"/>
        <a:ext cx="3284934" cy="1033462"/>
      </dsp:txXfrm>
    </dsp:sp>
    <dsp:sp modelId="{FA366965-DFD5-420C-8A53-8CE951CF6258}">
      <dsp:nvSpPr>
        <dsp:cNvPr id="0" name=""/>
        <dsp:cNvSpPr/>
      </dsp:nvSpPr>
      <dsp:spPr>
        <a:xfrm>
          <a:off x="4060031" y="288131"/>
          <a:ext cx="3690937" cy="295275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92D243-1838-4EBA-9E6D-E6F3CAC442B2}">
      <dsp:nvSpPr>
        <dsp:cNvPr id="0" name=""/>
        <dsp:cNvSpPr/>
      </dsp:nvSpPr>
      <dsp:spPr>
        <a:xfrm>
          <a:off x="4392215" y="2945606"/>
          <a:ext cx="3284934" cy="1033462"/>
        </a:xfrm>
        <a:prstGeom prst="wedgeRectCallout">
          <a:avLst>
            <a:gd name="adj1" fmla="val 20250"/>
            <a:gd name="adj2" fmla="val -607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cap="none" spc="0" dirty="0">
              <a:ln w="1905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1.2 หน่วยบริการประชาชนยกกำลังสาม  (บูรณาการทุกภาคส่วน)</a:t>
          </a:r>
        </a:p>
      </dsp:txBody>
      <dsp:txXfrm>
        <a:off x="4392215" y="2945606"/>
        <a:ext cx="3284934" cy="1033462"/>
      </dsp:txXfrm>
    </dsp:sp>
    <dsp:sp modelId="{C920E21C-8C15-4CB2-A388-E9BE36D3EEF7}">
      <dsp:nvSpPr>
        <dsp:cNvPr id="0" name=""/>
        <dsp:cNvSpPr/>
      </dsp:nvSpPr>
      <dsp:spPr>
        <a:xfrm>
          <a:off x="8120062" y="288131"/>
          <a:ext cx="3690937" cy="295275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D01FDA-3836-4A1B-9196-2AF993BF1127}">
      <dsp:nvSpPr>
        <dsp:cNvPr id="0" name=""/>
        <dsp:cNvSpPr/>
      </dsp:nvSpPr>
      <dsp:spPr>
        <a:xfrm>
          <a:off x="8452246" y="2945606"/>
          <a:ext cx="3284934" cy="103346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1.3 ช่วยเหลือ กู้ภัย/กู้ชีพ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(หน่วยบูรณาการ)</a:t>
          </a:r>
        </a:p>
      </dsp:txBody>
      <dsp:txXfrm>
        <a:off x="8452246" y="2945606"/>
        <a:ext cx="3284934" cy="10334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18D906-41DF-443A-ABF8-87AF5F3F78D6}">
      <dsp:nvSpPr>
        <dsp:cNvPr id="0" name=""/>
        <dsp:cNvSpPr/>
      </dsp:nvSpPr>
      <dsp:spPr>
        <a:xfrm>
          <a:off x="1264682" y="13732"/>
          <a:ext cx="2777467" cy="111098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25400" rIns="0" bIns="2540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marL="91440" lvl="0" indent="0" algn="ctr" defTabSz="1778000">
            <a:lnSpc>
              <a:spcPts val="25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4000" b="1" kern="12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ผู้ขับขี่</a:t>
          </a:r>
        </a:p>
        <a:p>
          <a:pPr marL="91440" lvl="0" indent="0" algn="ctr" defTabSz="1778000">
            <a:lnSpc>
              <a:spcPts val="25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b="1" kern="1200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พฤติกรรม</a:t>
          </a:r>
          <a:endParaRPr lang="en-US" sz="9600" b="1" kern="1200" cap="none" spc="0" dirty="0">
            <a:ln w="11430"/>
            <a:solidFill>
              <a:schemeClr val="bg1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820176" y="13732"/>
        <a:ext cx="1666480" cy="1110987"/>
      </dsp:txXfrm>
    </dsp:sp>
    <dsp:sp modelId="{37E9B8F3-CCF2-4684-8D2D-15E5E3CCBBC2}">
      <dsp:nvSpPr>
        <dsp:cNvPr id="0" name=""/>
        <dsp:cNvSpPr/>
      </dsp:nvSpPr>
      <dsp:spPr>
        <a:xfrm>
          <a:off x="3681079" y="95312"/>
          <a:ext cx="3022545" cy="922119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0" bIns="2286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จุดจอดกีดขวาง</a:t>
          </a:r>
          <a:endParaRPr lang="en-US" sz="36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142139" y="95312"/>
        <a:ext cx="2100426" cy="922119"/>
      </dsp:txXfrm>
    </dsp:sp>
    <dsp:sp modelId="{0B37D18E-6700-44AD-ADCF-CDE8AAADEE7C}">
      <dsp:nvSpPr>
        <dsp:cNvPr id="0" name=""/>
        <dsp:cNvSpPr/>
      </dsp:nvSpPr>
      <dsp:spPr>
        <a:xfrm>
          <a:off x="6380883" y="95312"/>
          <a:ext cx="3708233" cy="922119"/>
        </a:xfrm>
        <a:prstGeom prst="chevron">
          <a:avLst/>
        </a:prstGeom>
        <a:solidFill>
          <a:schemeClr val="accent2">
            <a:tint val="40000"/>
            <a:alpha val="90000"/>
            <a:hueOff val="717974"/>
            <a:satOff val="-625"/>
            <a:lumOff val="-1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717974"/>
              <a:satOff val="-625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0" bIns="2286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บริหารคอขวด </a:t>
          </a:r>
          <a:endParaRPr lang="en-US" sz="36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841943" y="95312"/>
        <a:ext cx="2786114" cy="922119"/>
      </dsp:txXfrm>
    </dsp:sp>
    <dsp:sp modelId="{51BAE8C4-3808-47C3-AFC2-3853F94E429A}">
      <dsp:nvSpPr>
        <dsp:cNvPr id="0" name=""/>
        <dsp:cNvSpPr/>
      </dsp:nvSpPr>
      <dsp:spPr>
        <a:xfrm>
          <a:off x="1264682" y="1267403"/>
          <a:ext cx="2777467" cy="1110987"/>
        </a:xfrm>
        <a:prstGeom prst="chevron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0" bIns="304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marL="0" lvl="0" indent="0" algn="ctr" defTabSz="2133600">
            <a:lnSpc>
              <a:spcPts val="25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4800" b="1" kern="12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รถ</a:t>
          </a:r>
        </a:p>
        <a:p>
          <a:pPr marL="0" lvl="0" indent="0" algn="ctr" defTabSz="2133600">
            <a:lnSpc>
              <a:spcPts val="25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b="1" kern="12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กระจายปริมาณ</a:t>
          </a:r>
          <a:endParaRPr lang="en-US" sz="24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820176" y="1267403"/>
        <a:ext cx="1666480" cy="1110987"/>
      </dsp:txXfrm>
    </dsp:sp>
    <dsp:sp modelId="{6E9F5AC1-8A04-43B8-A9AD-892312299F3A}">
      <dsp:nvSpPr>
        <dsp:cNvPr id="0" name=""/>
        <dsp:cNvSpPr/>
      </dsp:nvSpPr>
      <dsp:spPr>
        <a:xfrm>
          <a:off x="3681079" y="1361837"/>
          <a:ext cx="3022545" cy="922119"/>
        </a:xfrm>
        <a:prstGeom prst="chevron">
          <a:avLst/>
        </a:prstGeom>
        <a:solidFill>
          <a:schemeClr val="accent2">
            <a:tint val="40000"/>
            <a:alpha val="90000"/>
            <a:hueOff val="1435949"/>
            <a:satOff val="-1251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435949"/>
              <a:satOff val="-1251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0" bIns="2286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ทางเลือก</a:t>
          </a:r>
          <a:endParaRPr lang="en-US" sz="36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142139" y="1361837"/>
        <a:ext cx="2100426" cy="922119"/>
      </dsp:txXfrm>
    </dsp:sp>
    <dsp:sp modelId="{41CACF1E-9BAD-49D9-ADC2-C8EAEC59F561}">
      <dsp:nvSpPr>
        <dsp:cNvPr id="0" name=""/>
        <dsp:cNvSpPr/>
      </dsp:nvSpPr>
      <dsp:spPr>
        <a:xfrm>
          <a:off x="6380883" y="1361837"/>
          <a:ext cx="3708233" cy="922119"/>
        </a:xfrm>
        <a:prstGeom prst="chevron">
          <a:avLst/>
        </a:prstGeom>
        <a:solidFill>
          <a:schemeClr val="accent2">
            <a:tint val="40000"/>
            <a:alpha val="90000"/>
            <a:hueOff val="2153923"/>
            <a:satOff val="-1876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153923"/>
              <a:satOff val="-1876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marL="0" lvl="0" indent="0" algn="ctr" defTabSz="1244600">
            <a:lnSpc>
              <a:spcPts val="25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800" b="1" kern="12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กระจายห้วงเวลาเดินท</a:t>
          </a:r>
          <a:r>
            <a:rPr lang="th-TH" sz="3200" b="1" kern="12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าง</a:t>
          </a:r>
          <a:r>
            <a:rPr lang="th-TH" sz="2800" b="1" kern="12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(ข้อมูลรถในห้วงเวลา)</a:t>
          </a:r>
        </a:p>
      </dsp:txBody>
      <dsp:txXfrm>
        <a:off x="6841943" y="1361837"/>
        <a:ext cx="2786114" cy="922119"/>
      </dsp:txXfrm>
    </dsp:sp>
    <dsp:sp modelId="{E7E8223C-3499-4C07-9188-E5CFF8D6F56A}">
      <dsp:nvSpPr>
        <dsp:cNvPr id="0" name=""/>
        <dsp:cNvSpPr/>
      </dsp:nvSpPr>
      <dsp:spPr>
        <a:xfrm>
          <a:off x="1264682" y="2533929"/>
          <a:ext cx="2777467" cy="1110987"/>
        </a:xfrm>
        <a:prstGeom prst="chevron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25400" rIns="0" bIns="2540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marL="0" lvl="0" indent="0" algn="ctr" defTabSz="1778000">
            <a:lnSpc>
              <a:spcPts val="25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4000" b="1" kern="12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ถนน</a:t>
          </a:r>
        </a:p>
        <a:p>
          <a:pPr marL="0" lvl="0" indent="0" algn="ctr" defTabSz="1778000">
            <a:lnSpc>
              <a:spcPts val="25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000" b="1" kern="12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เพิ่มผิวทาง</a:t>
          </a:r>
          <a:endParaRPr lang="en-US" sz="20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820176" y="2533929"/>
        <a:ext cx="1666480" cy="1110987"/>
      </dsp:txXfrm>
    </dsp:sp>
    <dsp:sp modelId="{660CD77C-2E26-4293-82FF-1621751DE04F}">
      <dsp:nvSpPr>
        <dsp:cNvPr id="0" name=""/>
        <dsp:cNvSpPr/>
      </dsp:nvSpPr>
      <dsp:spPr>
        <a:xfrm>
          <a:off x="3681079" y="2628362"/>
          <a:ext cx="3022545" cy="922119"/>
        </a:xfrm>
        <a:prstGeom prst="chevron">
          <a:avLst/>
        </a:prstGeom>
        <a:solidFill>
          <a:schemeClr val="accent2">
            <a:tint val="40000"/>
            <a:alpha val="90000"/>
            <a:hueOff val="2871898"/>
            <a:satOff val="-2502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871898"/>
              <a:satOff val="-2502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0" bIns="2286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คืนจุดซ่อมสร้าง</a:t>
          </a:r>
          <a:endParaRPr lang="en-US" sz="36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142139" y="2628362"/>
        <a:ext cx="2100426" cy="922119"/>
      </dsp:txXfrm>
    </dsp:sp>
    <dsp:sp modelId="{B5A50A67-4090-49A0-A521-CAEC84D64948}">
      <dsp:nvSpPr>
        <dsp:cNvPr id="0" name=""/>
        <dsp:cNvSpPr/>
      </dsp:nvSpPr>
      <dsp:spPr>
        <a:xfrm>
          <a:off x="6380883" y="2628362"/>
          <a:ext cx="3708233" cy="922119"/>
        </a:xfrm>
        <a:prstGeom prst="chevron">
          <a:avLst/>
        </a:prstGeom>
        <a:solidFill>
          <a:schemeClr val="accent2">
            <a:tint val="40000"/>
            <a:alpha val="90000"/>
            <a:hueOff val="3589872"/>
            <a:satOff val="-3127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589872"/>
              <a:satOff val="-3127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0" bIns="2032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marL="0" lvl="0" indent="0" algn="ctr" defTabSz="1422400">
            <a:lnSpc>
              <a:spcPts val="25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3200" b="1" kern="12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ช่องทางพิเศษ</a:t>
          </a:r>
        </a:p>
        <a:p>
          <a:pPr marL="0" lvl="0" indent="0" algn="ctr" defTabSz="1422400">
            <a:lnSpc>
              <a:spcPts val="25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3200" b="1" kern="12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ห้ามรถบรรทุกวิ่ง</a:t>
          </a:r>
          <a:endParaRPr lang="en-US" sz="32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841943" y="2628362"/>
        <a:ext cx="2786114" cy="922119"/>
      </dsp:txXfrm>
    </dsp:sp>
    <dsp:sp modelId="{B5DD8264-B662-43AC-BBBF-7DBDB75FA283}">
      <dsp:nvSpPr>
        <dsp:cNvPr id="0" name=""/>
        <dsp:cNvSpPr/>
      </dsp:nvSpPr>
      <dsp:spPr>
        <a:xfrm>
          <a:off x="1259006" y="3773057"/>
          <a:ext cx="2777467" cy="1110987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marL="0" lvl="0" indent="0" algn="ctr" defTabSz="1244600">
            <a:lnSpc>
              <a:spcPts val="25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800" b="1" kern="12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สภาพแวดล้อม</a:t>
          </a:r>
        </a:p>
        <a:p>
          <a:pPr marL="0" lvl="0" indent="0" algn="ctr" defTabSz="1244600">
            <a:lnSpc>
              <a:spcPts val="25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000" b="1" kern="12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ลดเวลาตัดสินใจ</a:t>
          </a:r>
          <a:endParaRPr lang="en-US" sz="20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814500" y="3773057"/>
        <a:ext cx="1666480" cy="1110987"/>
      </dsp:txXfrm>
    </dsp:sp>
    <dsp:sp modelId="{221EEA4C-18DB-4B9A-84B9-3A20A84A2D4F}">
      <dsp:nvSpPr>
        <dsp:cNvPr id="0" name=""/>
        <dsp:cNvSpPr/>
      </dsp:nvSpPr>
      <dsp:spPr>
        <a:xfrm>
          <a:off x="3681079" y="3894888"/>
          <a:ext cx="3022545" cy="922119"/>
        </a:xfrm>
        <a:prstGeom prst="chevron">
          <a:avLst/>
        </a:prstGeom>
        <a:solidFill>
          <a:schemeClr val="accent2">
            <a:tint val="40000"/>
            <a:alpha val="90000"/>
            <a:hueOff val="4307846"/>
            <a:satOff val="-3753"/>
            <a:lumOff val="-5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4307846"/>
              <a:satOff val="-3753"/>
              <a:lumOff val="-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0" bIns="2032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ป้ายบอกทางชัดเจน</a:t>
          </a:r>
          <a:endParaRPr lang="en-US" sz="32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142139" y="3894888"/>
        <a:ext cx="2100426" cy="922119"/>
      </dsp:txXfrm>
    </dsp:sp>
    <dsp:sp modelId="{7D5ADB67-B70C-4945-AB16-30CFEA1DAF1B}">
      <dsp:nvSpPr>
        <dsp:cNvPr id="0" name=""/>
        <dsp:cNvSpPr/>
      </dsp:nvSpPr>
      <dsp:spPr>
        <a:xfrm>
          <a:off x="6380883" y="3894888"/>
          <a:ext cx="3708233" cy="922119"/>
        </a:xfrm>
        <a:prstGeom prst="chevron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0" bIns="2286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สัญญาณไฟจราจรเหมาะสม</a:t>
          </a:r>
          <a:endParaRPr lang="en-US" sz="36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841943" y="3894888"/>
        <a:ext cx="2786114" cy="92211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7395EB-7658-44A5-A044-68A5BD9D72D8}">
      <dsp:nvSpPr>
        <dsp:cNvPr id="0" name=""/>
        <dsp:cNvSpPr/>
      </dsp:nvSpPr>
      <dsp:spPr>
        <a:xfrm>
          <a:off x="8581446" y="2475982"/>
          <a:ext cx="253437" cy="253433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C084E-2490-4697-A960-4FC391F2F55E}">
      <dsp:nvSpPr>
        <dsp:cNvPr id="0" name=""/>
        <dsp:cNvSpPr/>
      </dsp:nvSpPr>
      <dsp:spPr>
        <a:xfrm>
          <a:off x="8116958" y="2475982"/>
          <a:ext cx="253437" cy="253433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FEB42E-0546-452F-8F0E-7D7D85BB46F7}">
      <dsp:nvSpPr>
        <dsp:cNvPr id="0" name=""/>
        <dsp:cNvSpPr/>
      </dsp:nvSpPr>
      <dsp:spPr>
        <a:xfrm>
          <a:off x="7652470" y="2475982"/>
          <a:ext cx="253437" cy="253433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496B93-F1D6-4E1A-89ED-9B99FF874840}">
      <dsp:nvSpPr>
        <dsp:cNvPr id="0" name=""/>
        <dsp:cNvSpPr/>
      </dsp:nvSpPr>
      <dsp:spPr>
        <a:xfrm>
          <a:off x="7188866" y="2475982"/>
          <a:ext cx="253437" cy="253433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AC8435-7436-4989-90A8-0438677FD77F}">
      <dsp:nvSpPr>
        <dsp:cNvPr id="0" name=""/>
        <dsp:cNvSpPr/>
      </dsp:nvSpPr>
      <dsp:spPr>
        <a:xfrm>
          <a:off x="6724378" y="2475982"/>
          <a:ext cx="253437" cy="253433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13605-3AEF-4463-8898-7358D11A3AE1}">
      <dsp:nvSpPr>
        <dsp:cNvPr id="0" name=""/>
        <dsp:cNvSpPr/>
      </dsp:nvSpPr>
      <dsp:spPr>
        <a:xfrm>
          <a:off x="6006453" y="2349265"/>
          <a:ext cx="506874" cy="507283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EE1C31-62B6-4C24-BAC7-AE7DA4FB7859}">
      <dsp:nvSpPr>
        <dsp:cNvPr id="0" name=""/>
        <dsp:cNvSpPr/>
      </dsp:nvSpPr>
      <dsp:spPr>
        <a:xfrm>
          <a:off x="8168176" y="1952442"/>
          <a:ext cx="253437" cy="253433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7626EC-5701-4DB3-AEF7-D526704FACD8}">
      <dsp:nvSpPr>
        <dsp:cNvPr id="0" name=""/>
        <dsp:cNvSpPr/>
      </dsp:nvSpPr>
      <dsp:spPr>
        <a:xfrm>
          <a:off x="8168176" y="3003273"/>
          <a:ext cx="253437" cy="253433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2EAEF7-A397-4389-80BB-A8E0832A088A}">
      <dsp:nvSpPr>
        <dsp:cNvPr id="0" name=""/>
        <dsp:cNvSpPr/>
      </dsp:nvSpPr>
      <dsp:spPr>
        <a:xfrm>
          <a:off x="8394238" y="2180032"/>
          <a:ext cx="253437" cy="253433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D0A30C-F354-4518-ACB3-72F829074E89}">
      <dsp:nvSpPr>
        <dsp:cNvPr id="0" name=""/>
        <dsp:cNvSpPr/>
      </dsp:nvSpPr>
      <dsp:spPr>
        <a:xfrm>
          <a:off x="8409250" y="2776934"/>
          <a:ext cx="253437" cy="253433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BE474-D77C-459D-B013-589D67588A80}">
      <dsp:nvSpPr>
        <dsp:cNvPr id="0" name=""/>
        <dsp:cNvSpPr/>
      </dsp:nvSpPr>
      <dsp:spPr>
        <a:xfrm>
          <a:off x="3230122" y="1319692"/>
          <a:ext cx="2566163" cy="2566429"/>
        </a:xfrm>
        <a:prstGeom prst="ellips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300" kern="1200" dirty="0"/>
            <a:t>แนะนำเส้นทางและห้วงเวลาเดินทาง</a:t>
          </a:r>
          <a:endParaRPr lang="en-US" sz="3300" kern="1200" dirty="0"/>
        </a:p>
      </dsp:txBody>
      <dsp:txXfrm>
        <a:off x="3605928" y="1695537"/>
        <a:ext cx="1814551" cy="1814739"/>
      </dsp:txXfrm>
    </dsp:sp>
    <dsp:sp modelId="{9481019E-8CE0-4554-AAA1-D6C12B0D1023}">
      <dsp:nvSpPr>
        <dsp:cNvPr id="0" name=""/>
        <dsp:cNvSpPr/>
      </dsp:nvSpPr>
      <dsp:spPr>
        <a:xfrm>
          <a:off x="3038499" y="1100439"/>
          <a:ext cx="506874" cy="507283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A0E6B2-C9D8-4CDD-B5A6-6FFE1533C0E5}">
      <dsp:nvSpPr>
        <dsp:cNvPr id="0" name=""/>
        <dsp:cNvSpPr/>
      </dsp:nvSpPr>
      <dsp:spPr>
        <a:xfrm>
          <a:off x="2713534" y="832833"/>
          <a:ext cx="253437" cy="253433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C55A9F-376E-4020-8675-418D5F58056B}">
      <dsp:nvSpPr>
        <dsp:cNvPr id="0" name=""/>
        <dsp:cNvSpPr/>
      </dsp:nvSpPr>
      <dsp:spPr>
        <a:xfrm>
          <a:off x="2209800" y="832833"/>
          <a:ext cx="253437" cy="253433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EF35E0-46CF-4589-8854-31018FB84598}">
      <dsp:nvSpPr>
        <dsp:cNvPr id="0" name=""/>
        <dsp:cNvSpPr/>
      </dsp:nvSpPr>
      <dsp:spPr>
        <a:xfrm>
          <a:off x="1668486" y="832833"/>
          <a:ext cx="253437" cy="253433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626F07-B1DA-4D01-8ACF-5FA1726400C3}">
      <dsp:nvSpPr>
        <dsp:cNvPr id="0" name=""/>
        <dsp:cNvSpPr/>
      </dsp:nvSpPr>
      <dsp:spPr>
        <a:xfrm>
          <a:off x="1127172" y="832833"/>
          <a:ext cx="253437" cy="253433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597330-71D5-45FC-B505-254DEB7EE346}">
      <dsp:nvSpPr>
        <dsp:cNvPr id="0" name=""/>
        <dsp:cNvSpPr/>
      </dsp:nvSpPr>
      <dsp:spPr>
        <a:xfrm>
          <a:off x="584975" y="832833"/>
          <a:ext cx="253437" cy="253433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564A3-21E7-471C-B26F-29D0A1F71A6E}">
      <dsp:nvSpPr>
        <dsp:cNvPr id="0" name=""/>
        <dsp:cNvSpPr/>
      </dsp:nvSpPr>
      <dsp:spPr>
        <a:xfrm>
          <a:off x="43661" y="832833"/>
          <a:ext cx="253437" cy="253433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238BB2-4B4B-424C-8CAD-6152962F6F9E}">
      <dsp:nvSpPr>
        <dsp:cNvPr id="0" name=""/>
        <dsp:cNvSpPr/>
      </dsp:nvSpPr>
      <dsp:spPr>
        <a:xfrm>
          <a:off x="4316" y="178825"/>
          <a:ext cx="2970603" cy="651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cap="none" spc="0" dirty="0">
              <a:ln/>
              <a:solidFill>
                <a:schemeClr val="accent6">
                  <a:lumMod val="75000"/>
                </a:schemeClr>
              </a:solidFill>
              <a:effectLst/>
            </a:rPr>
            <a:t>ข้อมูลจราจรจาก</a:t>
          </a:r>
          <a:r>
            <a:rPr lang="en-SG" sz="3200" b="1" kern="1200" cap="none" spc="0" dirty="0">
              <a:ln/>
              <a:solidFill>
                <a:schemeClr val="accent6">
                  <a:lumMod val="75000"/>
                </a:schemeClr>
              </a:solidFill>
              <a:effectLst/>
            </a:rPr>
            <a:t> </a:t>
          </a:r>
          <a:r>
            <a:rPr lang="en-SG" sz="3600" b="1" kern="1200" cap="none" spc="0" dirty="0">
              <a:ln/>
              <a:solidFill>
                <a:schemeClr val="accent6">
                  <a:lumMod val="75000"/>
                </a:schemeClr>
              </a:solidFill>
              <a:effectLst/>
            </a:rPr>
            <a:t>CCTV</a:t>
          </a:r>
          <a:endParaRPr lang="en-US" sz="3600" b="1" kern="1200" cap="none" spc="0" dirty="0">
            <a:ln/>
            <a:solidFill>
              <a:schemeClr val="accent6">
                <a:lumMod val="75000"/>
              </a:schemeClr>
            </a:solidFill>
            <a:effectLst/>
          </a:endParaRPr>
        </a:p>
      </dsp:txBody>
      <dsp:txXfrm>
        <a:off x="4316" y="178825"/>
        <a:ext cx="2970603" cy="651923"/>
      </dsp:txXfrm>
    </dsp:sp>
    <dsp:sp modelId="{F59786E9-DBD0-444E-AF09-B2BC4D3D7CD4}">
      <dsp:nvSpPr>
        <dsp:cNvPr id="0" name=""/>
        <dsp:cNvSpPr/>
      </dsp:nvSpPr>
      <dsp:spPr>
        <a:xfrm>
          <a:off x="2512197" y="2349265"/>
          <a:ext cx="506874" cy="507283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D2607-7FFA-4D49-B8A5-8C120A52429F}">
      <dsp:nvSpPr>
        <dsp:cNvPr id="0" name=""/>
        <dsp:cNvSpPr/>
      </dsp:nvSpPr>
      <dsp:spPr>
        <a:xfrm>
          <a:off x="2010621" y="2475982"/>
          <a:ext cx="253437" cy="253433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4D06A6-9CFB-49C3-A62F-495B102A2754}">
      <dsp:nvSpPr>
        <dsp:cNvPr id="0" name=""/>
        <dsp:cNvSpPr/>
      </dsp:nvSpPr>
      <dsp:spPr>
        <a:xfrm>
          <a:off x="1509927" y="2475982"/>
          <a:ext cx="253437" cy="253433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70A81-EF2B-4E54-A4D2-8B3F9805E373}">
      <dsp:nvSpPr>
        <dsp:cNvPr id="0" name=""/>
        <dsp:cNvSpPr/>
      </dsp:nvSpPr>
      <dsp:spPr>
        <a:xfrm>
          <a:off x="1008351" y="2475982"/>
          <a:ext cx="253437" cy="253433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AF430-88FE-442D-84F7-81BB32F9BF81}">
      <dsp:nvSpPr>
        <dsp:cNvPr id="0" name=""/>
        <dsp:cNvSpPr/>
      </dsp:nvSpPr>
      <dsp:spPr>
        <a:xfrm>
          <a:off x="507658" y="2475982"/>
          <a:ext cx="253437" cy="253433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DBA610-E38C-4BA4-8A5D-CC1143F3B94D}">
      <dsp:nvSpPr>
        <dsp:cNvPr id="0" name=""/>
        <dsp:cNvSpPr/>
      </dsp:nvSpPr>
      <dsp:spPr>
        <a:xfrm>
          <a:off x="6082" y="2475982"/>
          <a:ext cx="253437" cy="253433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608B01-7BA3-4F4D-815E-577649A3AAB9}">
      <dsp:nvSpPr>
        <dsp:cNvPr id="0" name=""/>
        <dsp:cNvSpPr/>
      </dsp:nvSpPr>
      <dsp:spPr>
        <a:xfrm>
          <a:off x="4316" y="1811766"/>
          <a:ext cx="2246496" cy="683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cap="none" spc="0" dirty="0">
              <a:ln/>
              <a:solidFill>
                <a:schemeClr val="accent5">
                  <a:lumMod val="50000"/>
                </a:schemeClr>
              </a:solidFill>
              <a:effectLst/>
            </a:rPr>
            <a:t>ข้อมูลจราจรจากกรมทางหลวง</a:t>
          </a:r>
          <a:endParaRPr lang="en-US" sz="3200" b="1" kern="1200" cap="none" spc="0" dirty="0">
            <a:ln/>
            <a:solidFill>
              <a:schemeClr val="accent5">
                <a:lumMod val="50000"/>
              </a:schemeClr>
            </a:solidFill>
            <a:effectLst/>
          </a:endParaRPr>
        </a:p>
      </dsp:txBody>
      <dsp:txXfrm>
        <a:off x="4316" y="1811766"/>
        <a:ext cx="2246496" cy="683177"/>
      </dsp:txXfrm>
    </dsp:sp>
    <dsp:sp modelId="{C62894B7-3B91-407C-BC78-D7D4FB0FF171}">
      <dsp:nvSpPr>
        <dsp:cNvPr id="0" name=""/>
        <dsp:cNvSpPr/>
      </dsp:nvSpPr>
      <dsp:spPr>
        <a:xfrm>
          <a:off x="3038499" y="3577250"/>
          <a:ext cx="506874" cy="507283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76FC37-F2D3-4676-BC03-A4536D508C8E}">
      <dsp:nvSpPr>
        <dsp:cNvPr id="0" name=""/>
        <dsp:cNvSpPr/>
      </dsp:nvSpPr>
      <dsp:spPr>
        <a:xfrm>
          <a:off x="2713534" y="4093703"/>
          <a:ext cx="253437" cy="253433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67368-0E52-4E30-88E2-E3C4DF70568A}">
      <dsp:nvSpPr>
        <dsp:cNvPr id="0" name=""/>
        <dsp:cNvSpPr/>
      </dsp:nvSpPr>
      <dsp:spPr>
        <a:xfrm>
          <a:off x="2172220" y="4093703"/>
          <a:ext cx="253437" cy="253433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EEE9BD-B9B2-46B6-B24B-B8447B2B324E}">
      <dsp:nvSpPr>
        <dsp:cNvPr id="0" name=""/>
        <dsp:cNvSpPr/>
      </dsp:nvSpPr>
      <dsp:spPr>
        <a:xfrm>
          <a:off x="1630906" y="4093703"/>
          <a:ext cx="253437" cy="253433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18D461-976C-49F1-A13F-9A95E4D39F8A}">
      <dsp:nvSpPr>
        <dsp:cNvPr id="0" name=""/>
        <dsp:cNvSpPr/>
      </dsp:nvSpPr>
      <dsp:spPr>
        <a:xfrm>
          <a:off x="1089592" y="4093703"/>
          <a:ext cx="253437" cy="253433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93567A-5FDA-482D-AEF3-0AFF287AE023}">
      <dsp:nvSpPr>
        <dsp:cNvPr id="0" name=""/>
        <dsp:cNvSpPr/>
      </dsp:nvSpPr>
      <dsp:spPr>
        <a:xfrm>
          <a:off x="547395" y="4093703"/>
          <a:ext cx="253437" cy="253433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EEDC5-1DEC-4F54-9FFD-11F21674A8FE}">
      <dsp:nvSpPr>
        <dsp:cNvPr id="0" name=""/>
        <dsp:cNvSpPr/>
      </dsp:nvSpPr>
      <dsp:spPr>
        <a:xfrm>
          <a:off x="6082" y="4093703"/>
          <a:ext cx="253437" cy="253433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5633F-EC41-4A64-8C2C-CEF268923599}">
      <dsp:nvSpPr>
        <dsp:cNvPr id="0" name=""/>
        <dsp:cNvSpPr/>
      </dsp:nvSpPr>
      <dsp:spPr>
        <a:xfrm>
          <a:off x="76189" y="3428998"/>
          <a:ext cx="2202375" cy="651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cap="none" spc="0" dirty="0">
              <a:ln/>
              <a:solidFill>
                <a:schemeClr val="accent4"/>
              </a:solidFill>
              <a:effectLst/>
            </a:rPr>
            <a:t>ข้อมูลจราจรจากพื้นที่จริง</a:t>
          </a:r>
          <a:endParaRPr lang="en-US" sz="3200" b="1" kern="1200" cap="none" spc="0" dirty="0">
            <a:ln/>
            <a:solidFill>
              <a:schemeClr val="accent4"/>
            </a:solidFill>
            <a:effectLst/>
          </a:endParaRPr>
        </a:p>
      </dsp:txBody>
      <dsp:txXfrm>
        <a:off x="76189" y="3428998"/>
        <a:ext cx="2202375" cy="65192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7E5DB-3E6C-4742-91D4-93E5BD46AD97}">
      <dsp:nvSpPr>
        <dsp:cNvPr id="0" name=""/>
        <dsp:cNvSpPr/>
      </dsp:nvSpPr>
      <dsp:spPr>
        <a:xfrm>
          <a:off x="7792667" y="3025318"/>
          <a:ext cx="91440" cy="5250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50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D460C5-D3B6-4669-A7F3-12BF1F7DA0F8}">
      <dsp:nvSpPr>
        <dsp:cNvPr id="0" name=""/>
        <dsp:cNvSpPr/>
      </dsp:nvSpPr>
      <dsp:spPr>
        <a:xfrm>
          <a:off x="4813300" y="1250266"/>
          <a:ext cx="3025087" cy="5250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2507"/>
              </a:lnTo>
              <a:lnTo>
                <a:pt x="3025087" y="262507"/>
              </a:lnTo>
              <a:lnTo>
                <a:pt x="3025087" y="5250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87853A-1E36-427C-8F92-7B92A7EE5CB0}">
      <dsp:nvSpPr>
        <dsp:cNvPr id="0" name=""/>
        <dsp:cNvSpPr/>
      </dsp:nvSpPr>
      <dsp:spPr>
        <a:xfrm>
          <a:off x="4767580" y="3025318"/>
          <a:ext cx="91440" cy="5250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50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1F6FD7-A4A7-4F29-A007-FEA1836DF919}">
      <dsp:nvSpPr>
        <dsp:cNvPr id="0" name=""/>
        <dsp:cNvSpPr/>
      </dsp:nvSpPr>
      <dsp:spPr>
        <a:xfrm>
          <a:off x="4767580" y="1250266"/>
          <a:ext cx="91440" cy="5250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50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4F48C3-0BA7-478F-83AE-0D9A37734C36}">
      <dsp:nvSpPr>
        <dsp:cNvPr id="0" name=""/>
        <dsp:cNvSpPr/>
      </dsp:nvSpPr>
      <dsp:spPr>
        <a:xfrm>
          <a:off x="1742492" y="3025318"/>
          <a:ext cx="91440" cy="5250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50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39795B-B867-4069-93EB-E1A97238288D}">
      <dsp:nvSpPr>
        <dsp:cNvPr id="0" name=""/>
        <dsp:cNvSpPr/>
      </dsp:nvSpPr>
      <dsp:spPr>
        <a:xfrm>
          <a:off x="1788212" y="1250266"/>
          <a:ext cx="3025087" cy="525015"/>
        </a:xfrm>
        <a:custGeom>
          <a:avLst/>
          <a:gdLst/>
          <a:ahLst/>
          <a:cxnLst/>
          <a:rect l="0" t="0" r="0" b="0"/>
          <a:pathLst>
            <a:path>
              <a:moveTo>
                <a:pt x="3025087" y="0"/>
              </a:moveTo>
              <a:lnTo>
                <a:pt x="3025087" y="262507"/>
              </a:lnTo>
              <a:lnTo>
                <a:pt x="0" y="262507"/>
              </a:lnTo>
              <a:lnTo>
                <a:pt x="0" y="5250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C0496B-9E82-46A5-8DD4-6280EB0E4261}">
      <dsp:nvSpPr>
        <dsp:cNvPr id="0" name=""/>
        <dsp:cNvSpPr/>
      </dsp:nvSpPr>
      <dsp:spPr>
        <a:xfrm>
          <a:off x="541114" y="230"/>
          <a:ext cx="8544371" cy="1250036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4400" b="1" kern="1200" cap="none" spc="0" dirty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บูรณาการกำลังภูธร นครบาล</a:t>
          </a:r>
          <a:endParaRPr lang="en-US" sz="4400" b="1" kern="1200" cap="none" spc="0" dirty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541114" y="230"/>
        <a:ext cx="8544371" cy="1250036"/>
      </dsp:txXfrm>
    </dsp:sp>
    <dsp:sp modelId="{30468343-FFA8-46C8-8336-140E0D416AC9}">
      <dsp:nvSpPr>
        <dsp:cNvPr id="0" name=""/>
        <dsp:cNvSpPr/>
      </dsp:nvSpPr>
      <dsp:spPr>
        <a:xfrm>
          <a:off x="538176" y="1775281"/>
          <a:ext cx="2500072" cy="12500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700" b="1" kern="1200" cap="none" spc="0" dirty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การจอดรถตามปั๊มและจุด</a:t>
          </a:r>
          <a:r>
            <a:rPr lang="th-TH" sz="2700" b="1" kern="1200" cap="none" spc="0" dirty="0" err="1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ต่างๆ</a:t>
          </a:r>
          <a:endParaRPr lang="en-US" sz="2700" b="1" kern="1200" cap="none" spc="0" dirty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538176" y="1775281"/>
        <a:ext cx="2500072" cy="1250036"/>
      </dsp:txXfrm>
    </dsp:sp>
    <dsp:sp modelId="{7A59FF95-1CF7-49A6-A68C-760ADFCC0E1F}">
      <dsp:nvSpPr>
        <dsp:cNvPr id="0" name=""/>
        <dsp:cNvSpPr/>
      </dsp:nvSpPr>
      <dsp:spPr>
        <a:xfrm>
          <a:off x="538176" y="3550333"/>
          <a:ext cx="2500072" cy="1250036"/>
        </a:xfrm>
        <a:prstGeom prst="rect">
          <a:avLst/>
        </a:prstGeom>
        <a:solidFill>
          <a:srgbClr val="00B050"/>
        </a:solidFill>
        <a:ln>
          <a:solidFill>
            <a:srgbClr val="92D05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700" b="1" kern="1200" cap="none" spc="0" dirty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จัดการจราจรอย่าให้จอดกีดขวางและตัดกระแสการจราจรหลัก</a:t>
          </a:r>
          <a:endParaRPr lang="en-US" sz="2700" b="1" kern="1200" cap="none" spc="0" dirty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538176" y="3550333"/>
        <a:ext cx="2500072" cy="1250036"/>
      </dsp:txXfrm>
    </dsp:sp>
    <dsp:sp modelId="{D5349D58-A455-452A-942E-D77633BA0ABD}">
      <dsp:nvSpPr>
        <dsp:cNvPr id="0" name=""/>
        <dsp:cNvSpPr/>
      </dsp:nvSpPr>
      <dsp:spPr>
        <a:xfrm>
          <a:off x="3563263" y="1775281"/>
          <a:ext cx="2500072" cy="12500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700" b="1" kern="1200" cap="none" spc="0" dirty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ทางแยกที่สัญญาณไฟจราจรไม่สัมพันธ์กัน</a:t>
          </a:r>
          <a:endParaRPr lang="en-US" sz="2700" b="1" kern="1200" cap="none" spc="0" dirty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3563263" y="1775281"/>
        <a:ext cx="2500072" cy="1250036"/>
      </dsp:txXfrm>
    </dsp:sp>
    <dsp:sp modelId="{8724BA79-685F-4D9A-95B5-614194DAD77B}">
      <dsp:nvSpPr>
        <dsp:cNvPr id="0" name=""/>
        <dsp:cNvSpPr/>
      </dsp:nvSpPr>
      <dsp:spPr>
        <a:xfrm>
          <a:off x="3563263" y="3550333"/>
          <a:ext cx="2500072" cy="1250036"/>
        </a:xfrm>
        <a:prstGeom prst="rect">
          <a:avLst/>
        </a:prstGeom>
        <a:solidFill>
          <a:srgbClr val="00B050"/>
        </a:solidFill>
        <a:ln>
          <a:solidFill>
            <a:srgbClr val="92D05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700" b="1" kern="1200" cap="none" spc="0" dirty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ให้ความสำคัญกับทางสายหลักเป็นอันดับแรก</a:t>
          </a:r>
          <a:endParaRPr lang="en-US" sz="2700" b="1" kern="1200" cap="none" spc="0" dirty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3563263" y="3550333"/>
        <a:ext cx="2500072" cy="1250036"/>
      </dsp:txXfrm>
    </dsp:sp>
    <dsp:sp modelId="{ED8B2FDD-8F41-44D0-A8A6-B121B3F05E65}">
      <dsp:nvSpPr>
        <dsp:cNvPr id="0" name=""/>
        <dsp:cNvSpPr/>
      </dsp:nvSpPr>
      <dsp:spPr>
        <a:xfrm>
          <a:off x="6588351" y="1775281"/>
          <a:ext cx="2500072" cy="12500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700" b="1" kern="1200" cap="none" spc="0" dirty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อุบัติเหตุกีดขวาง</a:t>
          </a:r>
          <a:endParaRPr lang="en-US" sz="2700" b="1" kern="1200" cap="none" spc="0" dirty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6588351" y="1775281"/>
        <a:ext cx="2500072" cy="1250036"/>
      </dsp:txXfrm>
    </dsp:sp>
    <dsp:sp modelId="{5F9D7A27-944B-4F27-8F52-316D8FDF8D62}">
      <dsp:nvSpPr>
        <dsp:cNvPr id="0" name=""/>
        <dsp:cNvSpPr/>
      </dsp:nvSpPr>
      <dsp:spPr>
        <a:xfrm>
          <a:off x="6588351" y="3550333"/>
          <a:ext cx="2500072" cy="1250036"/>
        </a:xfrm>
        <a:prstGeom prst="rect">
          <a:avLst/>
        </a:prstGeom>
        <a:solidFill>
          <a:srgbClr val="00B050"/>
        </a:solidFill>
        <a:ln>
          <a:solidFill>
            <a:srgbClr val="92D05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700" b="1" kern="1200" cap="none" spc="0" dirty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จัดชุด </a:t>
          </a:r>
          <a:r>
            <a:rPr lang="th-TH" sz="2700" b="1" kern="1200" cap="none" spc="0" dirty="0" err="1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จยย</a:t>
          </a:r>
          <a:r>
            <a:rPr lang="th-TH" sz="2700" b="1" kern="1200" cap="none" spc="0" dirty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.เคลื่อนที่เร็ว/รถยก เพื่อแยกและเคลื่อนย้ายรถ</a:t>
          </a:r>
          <a:endParaRPr lang="en-US" sz="2700" b="1" kern="1200" cap="none" spc="0" dirty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6588351" y="3550333"/>
        <a:ext cx="2500072" cy="125003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CD0230-BCDE-42B7-A977-476ABE8790E5}">
      <dsp:nvSpPr>
        <dsp:cNvPr id="0" name=""/>
        <dsp:cNvSpPr/>
      </dsp:nvSpPr>
      <dsp:spPr>
        <a:xfrm>
          <a:off x="7968614" y="2926867"/>
          <a:ext cx="297845" cy="1635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5789"/>
              </a:lnTo>
              <a:lnTo>
                <a:pt x="297845" y="163578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0D2710-B041-46FE-8495-F292B896DC93}">
      <dsp:nvSpPr>
        <dsp:cNvPr id="0" name=""/>
        <dsp:cNvSpPr/>
      </dsp:nvSpPr>
      <dsp:spPr>
        <a:xfrm>
          <a:off x="7968614" y="2926867"/>
          <a:ext cx="297845" cy="555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624"/>
              </a:lnTo>
              <a:lnTo>
                <a:pt x="297845" y="55562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BE8877-A3D9-467C-98DF-0EF0F0B83BFF}">
      <dsp:nvSpPr>
        <dsp:cNvPr id="0" name=""/>
        <dsp:cNvSpPr/>
      </dsp:nvSpPr>
      <dsp:spPr>
        <a:xfrm>
          <a:off x="8717148" y="2069273"/>
          <a:ext cx="91440" cy="2536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36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355E9-92D4-4F76-A388-263958C7AEAE}">
      <dsp:nvSpPr>
        <dsp:cNvPr id="0" name=""/>
        <dsp:cNvSpPr/>
      </dsp:nvSpPr>
      <dsp:spPr>
        <a:xfrm>
          <a:off x="4835893" y="972995"/>
          <a:ext cx="3926974" cy="2536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827"/>
              </a:lnTo>
              <a:lnTo>
                <a:pt x="3926974" y="126827"/>
              </a:lnTo>
              <a:lnTo>
                <a:pt x="3926974" y="2536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B4A4A2-3A1B-4130-821C-9CE8DE6288C0}">
      <dsp:nvSpPr>
        <dsp:cNvPr id="0" name=""/>
        <dsp:cNvSpPr/>
      </dsp:nvSpPr>
      <dsp:spPr>
        <a:xfrm>
          <a:off x="6632436" y="3037908"/>
          <a:ext cx="665527" cy="543986"/>
        </a:xfrm>
        <a:custGeom>
          <a:avLst/>
          <a:gdLst/>
          <a:ahLst/>
          <a:cxnLst/>
          <a:rect l="0" t="0" r="0" b="0"/>
          <a:pathLst>
            <a:path>
              <a:moveTo>
                <a:pt x="665527" y="0"/>
              </a:moveTo>
              <a:lnTo>
                <a:pt x="665527" y="543986"/>
              </a:lnTo>
              <a:lnTo>
                <a:pt x="0" y="54398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941BC5-352C-4CD3-8DBF-5E4911EECDE6}">
      <dsp:nvSpPr>
        <dsp:cNvPr id="0" name=""/>
        <dsp:cNvSpPr/>
      </dsp:nvSpPr>
      <dsp:spPr>
        <a:xfrm>
          <a:off x="5327591" y="2165758"/>
          <a:ext cx="1096646" cy="2693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511"/>
              </a:lnTo>
              <a:lnTo>
                <a:pt x="1096646" y="142511"/>
              </a:lnTo>
              <a:lnTo>
                <a:pt x="1096646" y="2693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907015-17F7-4DBA-8CB8-8657463B9680}">
      <dsp:nvSpPr>
        <dsp:cNvPr id="0" name=""/>
        <dsp:cNvSpPr/>
      </dsp:nvSpPr>
      <dsp:spPr>
        <a:xfrm>
          <a:off x="4067597" y="2165758"/>
          <a:ext cx="1259993" cy="269339"/>
        </a:xfrm>
        <a:custGeom>
          <a:avLst/>
          <a:gdLst/>
          <a:ahLst/>
          <a:cxnLst/>
          <a:rect l="0" t="0" r="0" b="0"/>
          <a:pathLst>
            <a:path>
              <a:moveTo>
                <a:pt x="1259993" y="0"/>
              </a:moveTo>
              <a:lnTo>
                <a:pt x="1259993" y="142511"/>
              </a:lnTo>
              <a:lnTo>
                <a:pt x="0" y="142511"/>
              </a:lnTo>
              <a:lnTo>
                <a:pt x="0" y="2693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3977B0-985D-4EF3-A2B7-9C37E140B2DB}">
      <dsp:nvSpPr>
        <dsp:cNvPr id="0" name=""/>
        <dsp:cNvSpPr/>
      </dsp:nvSpPr>
      <dsp:spPr>
        <a:xfrm>
          <a:off x="4835893" y="972995"/>
          <a:ext cx="491697" cy="2379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143"/>
              </a:lnTo>
              <a:lnTo>
                <a:pt x="491697" y="111143"/>
              </a:lnTo>
              <a:lnTo>
                <a:pt x="491697" y="2379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9EAD60-45AF-4E67-91F6-47AAE7ACDC9C}">
      <dsp:nvSpPr>
        <dsp:cNvPr id="0" name=""/>
        <dsp:cNvSpPr/>
      </dsp:nvSpPr>
      <dsp:spPr>
        <a:xfrm>
          <a:off x="1578850" y="2181443"/>
          <a:ext cx="91440" cy="2536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36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4CE955-5E78-4104-8959-A8CCD9C162AD}">
      <dsp:nvSpPr>
        <dsp:cNvPr id="0" name=""/>
        <dsp:cNvSpPr/>
      </dsp:nvSpPr>
      <dsp:spPr>
        <a:xfrm>
          <a:off x="1624570" y="972995"/>
          <a:ext cx="3211323" cy="253654"/>
        </a:xfrm>
        <a:custGeom>
          <a:avLst/>
          <a:gdLst/>
          <a:ahLst/>
          <a:cxnLst/>
          <a:rect l="0" t="0" r="0" b="0"/>
          <a:pathLst>
            <a:path>
              <a:moveTo>
                <a:pt x="3211323" y="0"/>
              </a:moveTo>
              <a:lnTo>
                <a:pt x="3211323" y="126827"/>
              </a:lnTo>
              <a:lnTo>
                <a:pt x="0" y="126827"/>
              </a:lnTo>
              <a:lnTo>
                <a:pt x="0" y="2536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F7291D-0A0E-4386-9E2E-B491480D13DE}">
      <dsp:nvSpPr>
        <dsp:cNvPr id="0" name=""/>
        <dsp:cNvSpPr/>
      </dsp:nvSpPr>
      <dsp:spPr>
        <a:xfrm>
          <a:off x="1930888" y="18202"/>
          <a:ext cx="5810010" cy="9547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4000" b="1" kern="1200" dirty="0"/>
            <a:t>ความปลอดภัยของผู้เดินทาง</a:t>
          </a:r>
          <a:endParaRPr lang="en-US" sz="4000" b="1" kern="1200" dirty="0"/>
        </a:p>
      </dsp:txBody>
      <dsp:txXfrm>
        <a:off x="1930888" y="18202"/>
        <a:ext cx="5810010" cy="954792"/>
      </dsp:txXfrm>
    </dsp:sp>
    <dsp:sp modelId="{1248E032-B85D-4060-88C0-A4ABA8C70A39}">
      <dsp:nvSpPr>
        <dsp:cNvPr id="0" name=""/>
        <dsp:cNvSpPr/>
      </dsp:nvSpPr>
      <dsp:spPr>
        <a:xfrm>
          <a:off x="1995" y="1226650"/>
          <a:ext cx="3245150" cy="954792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/>
            <a:t>บริหารผิวทาง </a:t>
          </a:r>
          <a:r>
            <a:rPr lang="en-SG" sz="2400" kern="1200" dirty="0"/>
            <a:t>:</a:t>
          </a:r>
          <a:r>
            <a:rPr lang="th-TH" sz="2400" kern="1200" dirty="0"/>
            <a:t> ตรวจสอบป้ายบอกทาง ผิวทาง อุปกรณ์เพื่อความปลอดภัย</a:t>
          </a:r>
          <a:endParaRPr lang="en-US" sz="2400" kern="1200" dirty="0"/>
        </a:p>
      </dsp:txBody>
      <dsp:txXfrm>
        <a:off x="1995" y="1226650"/>
        <a:ext cx="3245150" cy="954792"/>
      </dsp:txXfrm>
    </dsp:sp>
    <dsp:sp modelId="{864CB89E-2506-45A8-AA4E-9633F3431EDE}">
      <dsp:nvSpPr>
        <dsp:cNvPr id="0" name=""/>
        <dsp:cNvSpPr/>
      </dsp:nvSpPr>
      <dsp:spPr>
        <a:xfrm>
          <a:off x="446024" y="2435097"/>
          <a:ext cx="2357092" cy="1087091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/>
            <a:t>ผิวทาง ป้าย และอุปกรณ์เพื่อความปลอดภัย</a:t>
          </a:r>
          <a:endParaRPr lang="en-US" sz="2400" kern="1200" dirty="0"/>
        </a:p>
      </dsp:txBody>
      <dsp:txXfrm>
        <a:off x="446024" y="2435097"/>
        <a:ext cx="2357092" cy="1087091"/>
      </dsp:txXfrm>
    </dsp:sp>
    <dsp:sp modelId="{A997FE35-5AC6-404A-8178-993890BA7423}">
      <dsp:nvSpPr>
        <dsp:cNvPr id="0" name=""/>
        <dsp:cNvSpPr/>
      </dsp:nvSpPr>
      <dsp:spPr>
        <a:xfrm>
          <a:off x="4118836" y="1210966"/>
          <a:ext cx="2417510" cy="954792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/>
            <a:t>เส้นทางเฝ้าระวัง</a:t>
          </a:r>
          <a:endParaRPr lang="en-US" sz="2400" kern="1200" dirty="0"/>
        </a:p>
      </dsp:txBody>
      <dsp:txXfrm>
        <a:off x="4118836" y="1210966"/>
        <a:ext cx="2417510" cy="954792"/>
      </dsp:txXfrm>
    </dsp:sp>
    <dsp:sp modelId="{28A70267-B9ED-40E3-9D59-A8319D2EEF42}">
      <dsp:nvSpPr>
        <dsp:cNvPr id="0" name=""/>
        <dsp:cNvSpPr/>
      </dsp:nvSpPr>
      <dsp:spPr>
        <a:xfrm>
          <a:off x="3056771" y="2435097"/>
          <a:ext cx="2021652" cy="59721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/>
            <a:t>เส้นทางสายสีแดง</a:t>
          </a:r>
          <a:endParaRPr lang="en-US" sz="2400" kern="1200" dirty="0"/>
        </a:p>
      </dsp:txBody>
      <dsp:txXfrm>
        <a:off x="3056771" y="2435097"/>
        <a:ext cx="2021652" cy="597218"/>
      </dsp:txXfrm>
    </dsp:sp>
    <dsp:sp modelId="{E684629D-1C18-4A89-BF92-A9765A57C17F}">
      <dsp:nvSpPr>
        <dsp:cNvPr id="0" name=""/>
        <dsp:cNvSpPr/>
      </dsp:nvSpPr>
      <dsp:spPr>
        <a:xfrm>
          <a:off x="5332078" y="2435097"/>
          <a:ext cx="2184317" cy="602810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/>
            <a:t>เส้นทางเฝ้าระวังของ ทล.</a:t>
          </a:r>
          <a:endParaRPr lang="en-US" sz="2400" kern="1200" dirty="0"/>
        </a:p>
      </dsp:txBody>
      <dsp:txXfrm>
        <a:off x="5332078" y="2435097"/>
        <a:ext cx="2184317" cy="602810"/>
      </dsp:txXfrm>
    </dsp:sp>
    <dsp:sp modelId="{A4B1A203-E0B2-42F7-B40F-B4ADE07B9742}">
      <dsp:nvSpPr>
        <dsp:cNvPr id="0" name=""/>
        <dsp:cNvSpPr/>
      </dsp:nvSpPr>
      <dsp:spPr>
        <a:xfrm>
          <a:off x="3760920" y="3279925"/>
          <a:ext cx="2871516" cy="603939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/>
            <a:t>การวางแผนดำเนินการร่วมกัน</a:t>
          </a:r>
          <a:endParaRPr lang="en-US" sz="2400" kern="1200" dirty="0"/>
        </a:p>
      </dsp:txBody>
      <dsp:txXfrm>
        <a:off x="3760920" y="3279925"/>
        <a:ext cx="2871516" cy="603939"/>
      </dsp:txXfrm>
    </dsp:sp>
    <dsp:sp modelId="{C5D96DEF-7710-4095-80EF-2EDB301F398B}">
      <dsp:nvSpPr>
        <dsp:cNvPr id="0" name=""/>
        <dsp:cNvSpPr/>
      </dsp:nvSpPr>
      <dsp:spPr>
        <a:xfrm>
          <a:off x="7855943" y="1226650"/>
          <a:ext cx="1813848" cy="842622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34925" cap="flat" cmpd="sng" algn="ctr">
          <a:solidFill>
            <a:srgbClr val="FF0000"/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solidFill>
                <a:schemeClr val="tx1"/>
              </a:solidFill>
            </a:rPr>
            <a:t>โครงการนำร่องห้ามรถบรรทุกวิ่งขวา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7855943" y="1226650"/>
        <a:ext cx="1813848" cy="842622"/>
      </dsp:txXfrm>
    </dsp:sp>
    <dsp:sp modelId="{E4B908E4-8D5D-4F50-9DBF-C861CFB38908}">
      <dsp:nvSpPr>
        <dsp:cNvPr id="0" name=""/>
        <dsp:cNvSpPr/>
      </dsp:nvSpPr>
      <dsp:spPr>
        <a:xfrm>
          <a:off x="7770051" y="2322928"/>
          <a:ext cx="1985633" cy="603939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34925" cap="flat" cmpd="sng" algn="ctr">
          <a:solidFill>
            <a:srgbClr val="FF0000"/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solidFill>
                <a:schemeClr val="tx1"/>
              </a:solidFill>
            </a:rPr>
            <a:t>พหลโยธิน – มิตรภาพ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7770051" y="2322928"/>
        <a:ext cx="1985633" cy="603939"/>
      </dsp:txXfrm>
    </dsp:sp>
    <dsp:sp modelId="{45122119-5DB9-4BBC-B3CA-2DCE5C19ED26}">
      <dsp:nvSpPr>
        <dsp:cNvPr id="0" name=""/>
        <dsp:cNvSpPr/>
      </dsp:nvSpPr>
      <dsp:spPr>
        <a:xfrm>
          <a:off x="8266459" y="3180522"/>
          <a:ext cx="1695283" cy="603939"/>
        </a:xfrm>
        <a:prstGeom prst="rect">
          <a:avLst/>
        </a:prstGeom>
        <a:solidFill>
          <a:srgbClr val="7030A0"/>
        </a:solidFill>
        <a:ln w="34925" cap="flat" cmpd="sng" algn="ctr">
          <a:solidFill>
            <a:srgbClr val="FF0000"/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/>
            <a:t>ป้ายห้าม</a:t>
          </a:r>
          <a:endParaRPr lang="en-US" sz="2400" kern="1200" dirty="0"/>
        </a:p>
      </dsp:txBody>
      <dsp:txXfrm>
        <a:off x="8266459" y="3180522"/>
        <a:ext cx="1695283" cy="603939"/>
      </dsp:txXfrm>
    </dsp:sp>
    <dsp:sp modelId="{DBEAA34E-B1E0-47C5-B651-7420EE6E8327}">
      <dsp:nvSpPr>
        <dsp:cNvPr id="0" name=""/>
        <dsp:cNvSpPr/>
      </dsp:nvSpPr>
      <dsp:spPr>
        <a:xfrm>
          <a:off x="8266459" y="4038117"/>
          <a:ext cx="1789944" cy="1049079"/>
        </a:xfrm>
        <a:prstGeom prst="rect">
          <a:avLst/>
        </a:prstGeom>
        <a:solidFill>
          <a:srgbClr val="7030A0"/>
        </a:solidFill>
        <a:ln w="34925" cap="flat" cmpd="sng" algn="ctr">
          <a:solidFill>
            <a:srgbClr val="FF0000"/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/>
            <a:t>การบังคับใช้โดยกล้อง </a:t>
          </a:r>
          <a:r>
            <a:rPr lang="en-SG" sz="2400" kern="1200" dirty="0"/>
            <a:t>CCTV</a:t>
          </a:r>
          <a:endParaRPr lang="en-US" sz="2400" kern="1200" dirty="0"/>
        </a:p>
      </dsp:txBody>
      <dsp:txXfrm>
        <a:off x="8266459" y="4038117"/>
        <a:ext cx="1789944" cy="1049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ing Text"/>
  <dgm:desc val="Use to show multiple steps or parts that merge into a whole. Limited to one Level 1 shape that contains text and a maximum of five Level 2 shapes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11699" cy="461804"/>
          </a:xfrm>
          <a:prstGeom prst="rect">
            <a:avLst/>
          </a:prstGeom>
        </p:spPr>
        <p:txBody>
          <a:bodyPr vert="horz" lIns="90813" tIns="45408" rIns="90813" bIns="45408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936768" y="1"/>
            <a:ext cx="3011699" cy="461804"/>
          </a:xfrm>
          <a:prstGeom prst="rect">
            <a:avLst/>
          </a:prstGeom>
        </p:spPr>
        <p:txBody>
          <a:bodyPr vert="horz" lIns="90813" tIns="45408" rIns="90813" bIns="45408" rtlCol="0"/>
          <a:lstStyle>
            <a:lvl1pPr algn="r">
              <a:defRPr sz="1200"/>
            </a:lvl1pPr>
          </a:lstStyle>
          <a:p>
            <a:fld id="{AC2B6DF7-A931-4EAA-948E-4DB8B0DC1F19}" type="datetimeFigureOut">
              <a:rPr lang="th-TH" smtClean="0"/>
              <a:t>19/03/62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2" y="8772670"/>
            <a:ext cx="3011699" cy="461804"/>
          </a:xfrm>
          <a:prstGeom prst="rect">
            <a:avLst/>
          </a:prstGeom>
        </p:spPr>
        <p:txBody>
          <a:bodyPr vert="horz" lIns="90813" tIns="45408" rIns="90813" bIns="45408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936768" y="8772670"/>
            <a:ext cx="3011699" cy="461804"/>
          </a:xfrm>
          <a:prstGeom prst="rect">
            <a:avLst/>
          </a:prstGeom>
        </p:spPr>
        <p:txBody>
          <a:bodyPr vert="horz" lIns="90813" tIns="45408" rIns="90813" bIns="45408" rtlCol="0" anchor="b"/>
          <a:lstStyle>
            <a:lvl1pPr algn="r">
              <a:defRPr sz="1200"/>
            </a:lvl1pPr>
          </a:lstStyle>
          <a:p>
            <a:fld id="{DE718365-062F-4385-B88E-722273F08E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01470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11699" cy="461804"/>
          </a:xfrm>
          <a:prstGeom prst="rect">
            <a:avLst/>
          </a:prstGeom>
        </p:spPr>
        <p:txBody>
          <a:bodyPr vert="horz" lIns="90813" tIns="45408" rIns="90813" bIns="45408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36768" y="1"/>
            <a:ext cx="3011699" cy="461804"/>
          </a:xfrm>
          <a:prstGeom prst="rect">
            <a:avLst/>
          </a:prstGeom>
        </p:spPr>
        <p:txBody>
          <a:bodyPr vert="horz" lIns="90813" tIns="45408" rIns="90813" bIns="45408" rtlCol="0"/>
          <a:lstStyle>
            <a:lvl1pPr algn="r">
              <a:defRPr sz="1200"/>
            </a:lvl1pPr>
          </a:lstStyle>
          <a:p>
            <a:fld id="{D2360AC4-3FC6-4EAA-8874-6DB5741EC57A}" type="datetimeFigureOut">
              <a:rPr lang="th-TH" smtClean="0"/>
              <a:t>19/03/62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13" tIns="45408" rIns="90813" bIns="45408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95008" y="4387138"/>
            <a:ext cx="5560060" cy="4156233"/>
          </a:xfrm>
          <a:prstGeom prst="rect">
            <a:avLst/>
          </a:prstGeom>
        </p:spPr>
        <p:txBody>
          <a:bodyPr vert="horz" lIns="90813" tIns="45408" rIns="90813" bIns="45408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2" y="8772670"/>
            <a:ext cx="3011699" cy="461804"/>
          </a:xfrm>
          <a:prstGeom prst="rect">
            <a:avLst/>
          </a:prstGeom>
        </p:spPr>
        <p:txBody>
          <a:bodyPr vert="horz" lIns="90813" tIns="45408" rIns="90813" bIns="45408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936768" y="8772670"/>
            <a:ext cx="3011699" cy="461804"/>
          </a:xfrm>
          <a:prstGeom prst="rect">
            <a:avLst/>
          </a:prstGeom>
        </p:spPr>
        <p:txBody>
          <a:bodyPr vert="horz" lIns="90813" tIns="45408" rIns="90813" bIns="45408" rtlCol="0" anchor="b"/>
          <a:lstStyle>
            <a:lvl1pPr algn="r">
              <a:defRPr sz="1200"/>
            </a:lvl1pPr>
          </a:lstStyle>
          <a:p>
            <a:fld id="{7B068092-0240-4253-AB0A-887D032EBD1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6232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5813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31626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7439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63252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9065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94878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10691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26504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68092-0240-4253-AB0A-887D032EBD11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77760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68092-0240-4253-AB0A-887D032EBD11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8167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68092-0240-4253-AB0A-887D032EBD11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7758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68092-0240-4253-AB0A-887D032EBD11}" type="slidenum">
              <a:rPr lang="th-TH" smtClean="0"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932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68092-0240-4253-AB0A-887D032EBD11}" type="slidenum">
              <a:rPr lang="th-TH" smtClean="0"/>
              <a:t>40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3916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68092-0240-4253-AB0A-887D032EBD11}" type="slidenum">
              <a:rPr lang="th-TH" smtClean="0"/>
              <a:t>49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6669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bg>
      <p:bgPr>
        <a:gradFill flip="none" rotWithShape="1">
          <a:gsLst>
            <a:gs pos="34000">
              <a:srgbClr val="FFFFFA"/>
            </a:gs>
            <a:gs pos="13000">
              <a:srgbClr val="990000"/>
            </a:gs>
            <a:gs pos="0">
              <a:srgbClr val="990000"/>
            </a:gs>
            <a:gs pos="100000">
              <a:srgbClr val="FFFF9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1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63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9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94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10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2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75AC-28B2-4C09-95B0-0640DBD95081}" type="datetimeFigureOut">
              <a:rPr lang="th-TH" smtClean="0"/>
              <a:t>19/03/62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DAF3-02E8-48A1-8F0F-98C3DF3F54C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023524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76922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75AC-28B2-4C09-95B0-0640DBD95081}" type="datetimeFigureOut">
              <a:rPr lang="th-TH" smtClean="0"/>
              <a:t>19/03/62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DAF3-02E8-48A1-8F0F-98C3DF3F54C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562460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  <a:prstGeom prst="rect">
            <a:avLst/>
          </a:prstGeo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75AC-28B2-4C09-95B0-0640DBD95081}" type="datetimeFigureOut">
              <a:rPr lang="th-TH" smtClean="0"/>
              <a:t>19/03/62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DAF3-02E8-48A1-8F0F-98C3DF3F54C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024780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75AC-28B2-4C09-95B0-0640DBD95081}" type="datetimeFigureOut">
              <a:rPr lang="th-TH" smtClean="0"/>
              <a:t>19/03/62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DAF3-02E8-48A1-8F0F-98C3DF3F54CD}" type="slidenum">
              <a:rPr lang="th-TH" smtClean="0"/>
              <a:t>‹#›</a:t>
            </a:fld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6" y="116544"/>
            <a:ext cx="11940117" cy="56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89650"/>
            <a:ext cx="10972800" cy="596153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22831991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581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316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7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63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90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9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106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26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75AC-28B2-4C09-95B0-0640DBD95081}" type="datetimeFigureOut">
              <a:rPr lang="th-TH" smtClean="0"/>
              <a:t>19/03/62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DAF3-02E8-48A1-8F0F-98C3DF3F54C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445503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76922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75AC-28B2-4C09-95B0-0640DBD95081}" type="datetimeFigureOut">
              <a:rPr lang="th-TH" smtClean="0"/>
              <a:t>19/03/62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DAF3-02E8-48A1-8F0F-98C3DF3F54C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103193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5813" indent="0">
              <a:buNone/>
              <a:defRPr sz="2300" b="1"/>
            </a:lvl2pPr>
            <a:lvl3pPr marL="1031626" indent="0">
              <a:buNone/>
              <a:defRPr sz="2000" b="1"/>
            </a:lvl3pPr>
            <a:lvl4pPr marL="1547439" indent="0">
              <a:buNone/>
              <a:defRPr sz="1800" b="1"/>
            </a:lvl4pPr>
            <a:lvl5pPr marL="2063252" indent="0">
              <a:buNone/>
              <a:defRPr sz="1800" b="1"/>
            </a:lvl5pPr>
            <a:lvl6pPr marL="2579065" indent="0">
              <a:buNone/>
              <a:defRPr sz="1800" b="1"/>
            </a:lvl6pPr>
            <a:lvl7pPr marL="3094878" indent="0">
              <a:buNone/>
              <a:defRPr sz="1800" b="1"/>
            </a:lvl7pPr>
            <a:lvl8pPr marL="3610691" indent="0">
              <a:buNone/>
              <a:defRPr sz="1800" b="1"/>
            </a:lvl8pPr>
            <a:lvl9pPr marL="4126504" indent="0">
              <a:buNone/>
              <a:defRPr sz="18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5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5813" indent="0">
              <a:buNone/>
              <a:defRPr sz="2300" b="1"/>
            </a:lvl2pPr>
            <a:lvl3pPr marL="1031626" indent="0">
              <a:buNone/>
              <a:defRPr sz="2000" b="1"/>
            </a:lvl3pPr>
            <a:lvl4pPr marL="1547439" indent="0">
              <a:buNone/>
              <a:defRPr sz="1800" b="1"/>
            </a:lvl4pPr>
            <a:lvl5pPr marL="2063252" indent="0">
              <a:buNone/>
              <a:defRPr sz="1800" b="1"/>
            </a:lvl5pPr>
            <a:lvl6pPr marL="2579065" indent="0">
              <a:buNone/>
              <a:defRPr sz="1800" b="1"/>
            </a:lvl6pPr>
            <a:lvl7pPr marL="3094878" indent="0">
              <a:buNone/>
              <a:defRPr sz="1800" b="1"/>
            </a:lvl7pPr>
            <a:lvl8pPr marL="3610691" indent="0">
              <a:buNone/>
              <a:defRPr sz="1800" b="1"/>
            </a:lvl8pPr>
            <a:lvl9pPr marL="4126504" indent="0">
              <a:buNone/>
              <a:defRPr sz="18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5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75AC-28B2-4C09-95B0-0640DBD95081}" type="datetimeFigureOut">
              <a:rPr lang="th-TH" smtClean="0"/>
              <a:t>19/03/62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DAF3-02E8-48A1-8F0F-98C3DF3F54C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115929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76922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75AC-28B2-4C09-95B0-0640DBD95081}" type="datetimeFigureOut">
              <a:rPr lang="th-TH" smtClean="0"/>
              <a:t>19/03/62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DAF3-02E8-48A1-8F0F-98C3DF3F54C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375297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75AC-28B2-4C09-95B0-0640DBD95081}" type="datetimeFigureOut">
              <a:rPr lang="th-TH" smtClean="0"/>
              <a:t>19/03/62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DAF3-02E8-48A1-8F0F-98C3DF3F54C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899630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5813" indent="0">
              <a:buNone/>
              <a:defRPr sz="1400"/>
            </a:lvl2pPr>
            <a:lvl3pPr marL="1031626" indent="0">
              <a:buNone/>
              <a:defRPr sz="1100"/>
            </a:lvl3pPr>
            <a:lvl4pPr marL="1547439" indent="0">
              <a:buNone/>
              <a:defRPr sz="1000"/>
            </a:lvl4pPr>
            <a:lvl5pPr marL="2063252" indent="0">
              <a:buNone/>
              <a:defRPr sz="1000"/>
            </a:lvl5pPr>
            <a:lvl6pPr marL="2579065" indent="0">
              <a:buNone/>
              <a:defRPr sz="1000"/>
            </a:lvl6pPr>
            <a:lvl7pPr marL="3094878" indent="0">
              <a:buNone/>
              <a:defRPr sz="1000"/>
            </a:lvl7pPr>
            <a:lvl8pPr marL="3610691" indent="0">
              <a:buNone/>
              <a:defRPr sz="1000"/>
            </a:lvl8pPr>
            <a:lvl9pPr marL="4126504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75AC-28B2-4C09-95B0-0640DBD95081}" type="datetimeFigureOut">
              <a:rPr lang="th-TH" smtClean="0"/>
              <a:t>19/03/62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DAF3-02E8-48A1-8F0F-98C3DF3F54C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432081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5813" indent="0">
              <a:buNone/>
              <a:defRPr sz="3200"/>
            </a:lvl2pPr>
            <a:lvl3pPr marL="1031626" indent="0">
              <a:buNone/>
              <a:defRPr sz="2700"/>
            </a:lvl3pPr>
            <a:lvl4pPr marL="1547439" indent="0">
              <a:buNone/>
              <a:defRPr sz="2300"/>
            </a:lvl4pPr>
            <a:lvl5pPr marL="2063252" indent="0">
              <a:buNone/>
              <a:defRPr sz="2300"/>
            </a:lvl5pPr>
            <a:lvl6pPr marL="2579065" indent="0">
              <a:buNone/>
              <a:defRPr sz="2300"/>
            </a:lvl6pPr>
            <a:lvl7pPr marL="3094878" indent="0">
              <a:buNone/>
              <a:defRPr sz="2300"/>
            </a:lvl7pPr>
            <a:lvl8pPr marL="3610691" indent="0">
              <a:buNone/>
              <a:defRPr sz="2300"/>
            </a:lvl8pPr>
            <a:lvl9pPr marL="4126504" indent="0">
              <a:buNone/>
              <a:defRPr sz="23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15813" indent="0">
              <a:buNone/>
              <a:defRPr sz="1400"/>
            </a:lvl2pPr>
            <a:lvl3pPr marL="1031626" indent="0">
              <a:buNone/>
              <a:defRPr sz="1100"/>
            </a:lvl3pPr>
            <a:lvl4pPr marL="1547439" indent="0">
              <a:buNone/>
              <a:defRPr sz="1000"/>
            </a:lvl4pPr>
            <a:lvl5pPr marL="2063252" indent="0">
              <a:buNone/>
              <a:defRPr sz="1000"/>
            </a:lvl5pPr>
            <a:lvl6pPr marL="2579065" indent="0">
              <a:buNone/>
              <a:defRPr sz="1000"/>
            </a:lvl6pPr>
            <a:lvl7pPr marL="3094878" indent="0">
              <a:buNone/>
              <a:defRPr sz="1000"/>
            </a:lvl7pPr>
            <a:lvl8pPr marL="3610691" indent="0">
              <a:buNone/>
              <a:defRPr sz="1000"/>
            </a:lvl8pPr>
            <a:lvl9pPr marL="4126504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75AC-28B2-4C09-95B0-0640DBD95081}" type="datetimeFigureOut">
              <a:rPr lang="th-TH" smtClean="0"/>
              <a:t>19/03/62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DAF3-02E8-48A1-8F0F-98C3DF3F54C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4105267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13000">
              <a:srgbClr val="0000FF"/>
            </a:gs>
            <a:gs pos="40000">
              <a:srgbClr val="FFFFED"/>
            </a:gs>
            <a:gs pos="12000">
              <a:srgbClr val="990000"/>
            </a:gs>
            <a:gs pos="0">
              <a:srgbClr val="990000"/>
            </a:gs>
            <a:gs pos="100000">
              <a:srgbClr val="FFFF9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103163" tIns="51581" rIns="103163" bIns="51581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075AC-28B2-4C09-95B0-0640DBD95081}" type="datetimeFigureOut">
              <a:rPr lang="th-TH" smtClean="0"/>
              <a:t>19/03/62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ADAF3-02E8-48A1-8F0F-98C3DF3F54CD}" type="slidenum">
              <a:rPr lang="th-TH" smtClean="0"/>
              <a:t>‹#›</a:t>
            </a:fld>
            <a:endParaRPr lang="th-TH"/>
          </a:p>
        </p:txBody>
      </p:sp>
      <p:sp>
        <p:nvSpPr>
          <p:cNvPr id="7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914400" y="274639"/>
            <a:ext cx="10464800" cy="776922"/>
          </a:xfrm>
          <a:prstGeom prst="rect">
            <a:avLst/>
          </a:prstGeom>
        </p:spPr>
        <p:txBody>
          <a:bodyPr vert="horz" lIns="103163" tIns="51581" rIns="103163" bIns="51581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834142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103162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6860" indent="-386860" algn="l" defTabSz="10316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8196" indent="-322383" algn="l" defTabSz="103162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9533" indent="-257907" algn="l" defTabSz="10316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5346" indent="-257907" algn="l" defTabSz="10316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21159" indent="-257907" algn="l" defTabSz="103162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972" indent="-257907" algn="l" defTabSz="10316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785" indent="-257907" algn="l" defTabSz="10316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68598" indent="-257907" algn="l" defTabSz="10316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84411" indent="-257907" algn="l" defTabSz="10316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03162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15813" algn="l" defTabSz="103162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626" algn="l" defTabSz="103162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439" algn="l" defTabSz="103162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63252" algn="l" defTabSz="103162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79065" algn="l" defTabSz="103162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878" algn="l" defTabSz="103162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691" algn="l" defTabSz="103162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4126504" algn="l" defTabSz="103162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11" Type="http://schemas.openxmlformats.org/officeDocument/2006/relationships/image" Target="../media/image112.jp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16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11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19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12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0" y="990600"/>
            <a:ext cx="12192000" cy="4572000"/>
          </a:xfrm>
        </p:spPr>
        <p:txBody>
          <a:bodyPr>
            <a:noAutofit/>
          </a:bodyPr>
          <a:lstStyle/>
          <a:p>
            <a:r>
              <a:rPr lang="th-TH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แผนอำนวยการจราจร ป้องกันและลดอุบัติเหตุเทศกาลสงกรานต์ </a:t>
            </a:r>
            <a:r>
              <a:rPr lang="en-SG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2562</a:t>
            </a:r>
            <a:br>
              <a:rPr lang="th-TH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</a:br>
            <a:r>
              <a:rPr lang="th-TH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“ห่วงใยทุกชีวิต เป็นมิตรทุกเส้นทาง ทำทุกอย่างด้วยจิตสำนึก เพราะเราคือตำรวจทางหลวง”</a:t>
            </a:r>
            <a:br>
              <a:rPr lang="th-TH" sz="4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</a:br>
            <a:endParaRPr lang="th-TH" sz="6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019819" y="4724400"/>
            <a:ext cx="10152362" cy="1447800"/>
          </a:xfrm>
        </p:spPr>
        <p:txBody>
          <a:bodyPr>
            <a:noAutofit/>
          </a:bodyPr>
          <a:lstStyle/>
          <a:p>
            <a:r>
              <a:rPr lang="th-TH" sz="6000" b="1" kern="0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JasmineUPC" pitchFamily="18" charset="-34"/>
                <a:cs typeface="JasmineUPC" pitchFamily="18" charset="-34"/>
              </a:rPr>
              <a:t>กองบังคับการตำรวจทางหลวง</a:t>
            </a:r>
            <a:endParaRPr lang="th-TH" sz="6000" dirty="0">
              <a:solidFill>
                <a:srgbClr val="0000FF"/>
              </a:solidFill>
              <a:latin typeface="JasmineUPC" pitchFamily="18" charset="-34"/>
              <a:cs typeface="JasmineUPC" pitchFamily="18" charset="-34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4B61DB0-B1C1-4DEA-BE1A-0B777E6EC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6" y="152400"/>
            <a:ext cx="1371600" cy="1418626"/>
          </a:xfrm>
          <a:prstGeom prst="rect">
            <a:avLst/>
          </a:prstGeom>
        </p:spPr>
      </p:pic>
      <p:pic>
        <p:nvPicPr>
          <p:cNvPr id="6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686" flipH="1">
            <a:off x="9193782" y="5442942"/>
            <a:ext cx="2085994" cy="103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2775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96153"/>
          </a:xfrm>
        </p:spPr>
        <p:txBody>
          <a:bodyPr>
            <a:noAutofit/>
          </a:bodyPr>
          <a:lstStyle/>
          <a:p>
            <a:r>
              <a:rPr lang="th-TH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“ระยะเวลาเดินทางเหมาะสม”</a:t>
            </a:r>
            <a:endParaRPr lang="th-TH" sz="40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4109272"/>
              </p:ext>
            </p:extLst>
          </p:nvPr>
        </p:nvGraphicFramePr>
        <p:xfrm>
          <a:off x="533400" y="1295400"/>
          <a:ext cx="11353800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292"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มาตรการ </a:t>
                      </a:r>
                      <a:r>
                        <a:rPr lang="en-US" sz="3200" b="1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777</a:t>
                      </a:r>
                      <a:endParaRPr lang="en-US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มาตรการ </a:t>
                      </a:r>
                      <a:r>
                        <a:rPr lang="en-US" sz="3200" b="1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777</a:t>
                      </a:r>
                      <a:r>
                        <a:rPr lang="en-US" sz="3200" b="1" baseline="30000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  <a:r>
                        <a:rPr lang="th-TH" sz="3200" b="1" baseline="30000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th-TH" sz="3200" b="1" baseline="0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(สงกรานต์ </a:t>
                      </a:r>
                      <a:r>
                        <a:rPr lang="en-SG" sz="3200" b="1" baseline="0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62</a:t>
                      </a:r>
                      <a:r>
                        <a:rPr lang="th-TH" sz="3200" b="1" baseline="0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908">
                <a:tc>
                  <a:txBody>
                    <a:bodyPr/>
                    <a:lstStyle/>
                    <a:p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 ทางเลี่ยง, ป้ายบอกทาง, รณรงค์, ช่วยเหลือฯ</a:t>
                      </a: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 </a:t>
                      </a:r>
                      <a:r>
                        <a:rPr lang="th-TH" sz="28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ข้อบังคับช่องทางพิเศษ และห้ามรถบรรทุกวิ่ง,ปรับระบบวางกรวย,เพิ่มป้าย,ตุ๊กตาลม, </a:t>
                      </a:r>
                      <a:r>
                        <a:rPr lang="th-TH" sz="24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ประชุมร่วม</a:t>
                      </a:r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หน่วยงาน</a:t>
                      </a: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434C0953-66E1-46A8-B50C-2ECA6750A3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8" y="3041915"/>
            <a:ext cx="2461381" cy="1932968"/>
          </a:xfrm>
          <a:prstGeom prst="rect">
            <a:avLst/>
          </a:prstGeom>
        </p:spPr>
      </p:pic>
      <p:pic>
        <p:nvPicPr>
          <p:cNvPr id="13" name="Picture 12" descr="A sign on the side of a road&#10;&#10;Description generated with high confidence">
            <a:extLst>
              <a:ext uri="{FF2B5EF4-FFF2-40B4-BE49-F238E27FC236}">
                <a16:creationId xmlns:a16="http://schemas.microsoft.com/office/drawing/2014/main" id="{39678E55-4825-4E10-8343-BE133DEA6F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77" y="3056700"/>
            <a:ext cx="2461382" cy="1849358"/>
          </a:xfrm>
          <a:prstGeom prst="rect">
            <a:avLst/>
          </a:prstGeom>
        </p:spPr>
      </p:pic>
      <p:pic>
        <p:nvPicPr>
          <p:cNvPr id="17" name="Picture 16" descr="A person standing in front of a car&#10;&#10;Description generated with very high confidence">
            <a:extLst>
              <a:ext uri="{FF2B5EF4-FFF2-40B4-BE49-F238E27FC236}">
                <a16:creationId xmlns:a16="http://schemas.microsoft.com/office/drawing/2014/main" id="{2EA1D877-837A-4141-A349-684501F731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285" y="5107800"/>
            <a:ext cx="2285315" cy="1521600"/>
          </a:xfrm>
          <a:prstGeom prst="rect">
            <a:avLst/>
          </a:prstGeom>
        </p:spPr>
      </p:pic>
      <p:pic>
        <p:nvPicPr>
          <p:cNvPr id="21" name="Picture 20" descr="A picture containing indoor, sitting&#10;&#10;Description generated with high confidence">
            <a:extLst>
              <a:ext uri="{FF2B5EF4-FFF2-40B4-BE49-F238E27FC236}">
                <a16:creationId xmlns:a16="http://schemas.microsoft.com/office/drawing/2014/main" id="{B2131CDB-8BAC-44E9-8AAA-2B4D303376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7" y="5175514"/>
            <a:ext cx="2469342" cy="1389547"/>
          </a:xfrm>
          <a:prstGeom prst="rect">
            <a:avLst/>
          </a:prstGeom>
        </p:spPr>
      </p:pic>
      <p:pic>
        <p:nvPicPr>
          <p:cNvPr id="26" name="Picture 25" descr="A car parked on the side of a road&#10;&#10;Description generated with very high confidence">
            <a:extLst>
              <a:ext uri="{FF2B5EF4-FFF2-40B4-BE49-F238E27FC236}">
                <a16:creationId xmlns:a16="http://schemas.microsoft.com/office/drawing/2014/main" id="{71C97E70-8D96-4F0D-A901-3C4274C76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614" y="5107800"/>
            <a:ext cx="1565621" cy="982116"/>
          </a:xfrm>
          <a:prstGeom prst="rect">
            <a:avLst/>
          </a:prstGeom>
        </p:spPr>
      </p:pic>
      <p:pic>
        <p:nvPicPr>
          <p:cNvPr id="28" name="Picture 27" descr="A sign on the side of a road&#10;&#10;Description generated with very high confidence">
            <a:extLst>
              <a:ext uri="{FF2B5EF4-FFF2-40B4-BE49-F238E27FC236}">
                <a16:creationId xmlns:a16="http://schemas.microsoft.com/office/drawing/2014/main" id="{F558537B-17FF-4D53-8689-86DCA59382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664211"/>
            <a:ext cx="1600885" cy="900849"/>
          </a:xfrm>
          <a:prstGeom prst="rect">
            <a:avLst/>
          </a:prstGeom>
        </p:spPr>
      </p:pic>
      <p:pic>
        <p:nvPicPr>
          <p:cNvPr id="30" name="Picture 29" descr="A close up of a map&#10;&#10;Description generated with high confidence">
            <a:extLst>
              <a:ext uri="{FF2B5EF4-FFF2-40B4-BE49-F238E27FC236}">
                <a16:creationId xmlns:a16="http://schemas.microsoft.com/office/drawing/2014/main" id="{8E9C69B6-CEAF-477F-8808-1E92AC89DE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63523"/>
            <a:ext cx="2752808" cy="18355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DF6EBE1-CB42-4B86-B541-2A7DDED54B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0383" y="2994670"/>
            <a:ext cx="2461382" cy="357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3933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th-TH" sz="4400" b="1" kern="0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“บริหารเส้นทาง – จัดการกระแสจราจร”</a:t>
            </a:r>
            <a:endParaRPr lang="en-US" sz="4400" dirty="0"/>
          </a:p>
        </p:txBody>
      </p:sp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3542850869"/>
              </p:ext>
            </p:extLst>
          </p:nvPr>
        </p:nvGraphicFramePr>
        <p:xfrm>
          <a:off x="457200" y="1143000"/>
          <a:ext cx="11353800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791271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609600" y="74456"/>
            <a:ext cx="10972800" cy="596153"/>
          </a:xfrm>
        </p:spPr>
        <p:txBody>
          <a:bodyPr>
            <a:noAutofit/>
          </a:bodyPr>
          <a:lstStyle/>
          <a:p>
            <a:r>
              <a:rPr 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บริหารเส้นทาง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0CF02E-9A1B-4E42-BEDE-9ED3F60C46DD}"/>
              </a:ext>
            </a:extLst>
          </p:cNvPr>
          <p:cNvSpPr/>
          <p:nvPr/>
        </p:nvSpPr>
        <p:spPr>
          <a:xfrm>
            <a:off x="2628900" y="1828800"/>
            <a:ext cx="6934200" cy="3352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ลดการชะลอตัวบริเวณทางก่อสร้างและคอขวด  และเพิ่มช่องทางเดินรถ </a:t>
            </a:r>
            <a:endParaRPr lang="en-US" sz="6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780758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+mn-cs"/>
              </a:rPr>
              <a:t>แผนที่จุดซ่อมสร้างที่อาจมีผลกระทบต่อการจราจร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4AC7D-6563-4D10-9ABC-82E74C9E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43208"/>
            <a:ext cx="6509169" cy="592674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3F1AAD-A35B-4ED4-881D-2CBAF1DE06D4}"/>
              </a:ext>
            </a:extLst>
          </p:cNvPr>
          <p:cNvSpPr/>
          <p:nvPr/>
        </p:nvSpPr>
        <p:spPr>
          <a:xfrm>
            <a:off x="7239000" y="990600"/>
            <a:ext cx="4876800" cy="577775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000" dirty="0"/>
              <a:t>18 </a:t>
            </a:r>
            <a:r>
              <a:rPr lang="th-TH" sz="8000" dirty="0"/>
              <a:t>สายทาง</a:t>
            </a:r>
            <a:r>
              <a:rPr lang="en-SG" sz="8000" dirty="0"/>
              <a:t>  40 </a:t>
            </a:r>
            <a:r>
              <a:rPr lang="th-TH" sz="8000" dirty="0"/>
              <a:t> จุด  </a:t>
            </a:r>
          </a:p>
          <a:p>
            <a:pPr algn="ctr"/>
            <a:r>
              <a:rPr lang="en-SG" sz="8000" dirty="0"/>
              <a:t>137</a:t>
            </a:r>
            <a:r>
              <a:rPr lang="th-TH" sz="8000" dirty="0"/>
              <a:t> กม.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71682456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609600" y="74456"/>
            <a:ext cx="10972800" cy="596153"/>
          </a:xfrm>
        </p:spPr>
        <p:txBody>
          <a:bodyPr>
            <a:noAutofit/>
          </a:bodyPr>
          <a:lstStyle/>
          <a:p>
            <a:r>
              <a:rPr lang="th-TH" sz="4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เส้นทางที่มีการซ่อมสร้าง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539AA7-2FD8-4ED4-8E71-818E532C8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86535"/>
              </p:ext>
            </p:extLst>
          </p:nvPr>
        </p:nvGraphicFramePr>
        <p:xfrm>
          <a:off x="304800" y="1600200"/>
          <a:ext cx="1135380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450">
                  <a:extLst>
                    <a:ext uri="{9D8B030D-6E8A-4147-A177-3AD203B41FA5}">
                      <a16:colId xmlns:a16="http://schemas.microsoft.com/office/drawing/2014/main" val="3786698157"/>
                    </a:ext>
                  </a:extLst>
                </a:gridCol>
                <a:gridCol w="2838450">
                  <a:extLst>
                    <a:ext uri="{9D8B030D-6E8A-4147-A177-3AD203B41FA5}">
                      <a16:colId xmlns:a16="http://schemas.microsoft.com/office/drawing/2014/main" val="3717314154"/>
                    </a:ext>
                  </a:extLst>
                </a:gridCol>
                <a:gridCol w="2838450">
                  <a:extLst>
                    <a:ext uri="{9D8B030D-6E8A-4147-A177-3AD203B41FA5}">
                      <a16:colId xmlns:a16="http://schemas.microsoft.com/office/drawing/2014/main" val="2796732102"/>
                    </a:ext>
                  </a:extLst>
                </a:gridCol>
                <a:gridCol w="2838450">
                  <a:extLst>
                    <a:ext uri="{9D8B030D-6E8A-4147-A177-3AD203B41FA5}">
                      <a16:colId xmlns:a16="http://schemas.microsoft.com/office/drawing/2014/main" val="2854363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สายทาง 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จำนวนจุด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ระยะทาง(กม.)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641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เหนือ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493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อีสาน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305707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ใต้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54493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ตะวันออก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73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773682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137</a:t>
                      </a:r>
                      <a:endPara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575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73295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59E3CE-F969-4C8B-B1B6-3E0EEFE0F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7539"/>
            <a:ext cx="10972800" cy="596153"/>
          </a:xfrm>
        </p:spPr>
        <p:txBody>
          <a:bodyPr>
            <a:normAutofit fontScale="90000"/>
          </a:bodyPr>
          <a:lstStyle/>
          <a:p>
            <a:r>
              <a:rPr lang="th-TH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แผนที่จุดซ่อมสร้าง เพื่อการวางแผนการเดินทาง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56D93-4A28-45C7-8B20-DB0B60088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957349"/>
            <a:ext cx="4239403" cy="586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A94920-AA73-4A72-9206-CABF95AC5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57349"/>
            <a:ext cx="2763294" cy="25322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00EEF8-C26A-49B3-A28A-856D0CAFB9DB}"/>
              </a:ext>
            </a:extLst>
          </p:cNvPr>
          <p:cNvSpPr txBox="1"/>
          <p:nvPr/>
        </p:nvSpPr>
        <p:spPr>
          <a:xfrm>
            <a:off x="228600" y="1052558"/>
            <a:ext cx="152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เหนือ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b="1" dirty="0"/>
              <a:t>บายพาสนครสวรรค์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b="1" dirty="0"/>
              <a:t>อินทร์บุรี-วังทอง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F9A363-02F4-431B-A014-8980904A4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14" y="3693791"/>
            <a:ext cx="2211185" cy="30578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1591CF-FD71-42D2-9136-119C398BFC4B}"/>
              </a:ext>
            </a:extLst>
          </p:cNvPr>
          <p:cNvSpPr txBox="1"/>
          <p:nvPr/>
        </p:nvSpPr>
        <p:spPr>
          <a:xfrm>
            <a:off x="139173" y="3800302"/>
            <a:ext cx="13848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ใต้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1800" b="1" dirty="0"/>
              <a:t>พระราม </a:t>
            </a:r>
            <a:r>
              <a:rPr lang="en-SG" sz="1800" b="1" dirty="0"/>
              <a:t>2</a:t>
            </a:r>
            <a:endParaRPr lang="en-US" sz="1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1800" b="1" dirty="0"/>
              <a:t>เพชรเกษม</a:t>
            </a:r>
            <a:endParaRPr lang="en-US" sz="18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AD43B-DBD6-4FF3-BEDD-807659785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990600"/>
            <a:ext cx="2785107" cy="26336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31D2C7-CD41-49CD-91FC-3BDD8FD8E40E}"/>
              </a:ext>
            </a:extLst>
          </p:cNvPr>
          <p:cNvSpPr txBox="1"/>
          <p:nvPr/>
        </p:nvSpPr>
        <p:spPr>
          <a:xfrm>
            <a:off x="9212058" y="1028167"/>
            <a:ext cx="1295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อีสาน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b="1" dirty="0"/>
              <a:t>พหลโยธิน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b="1" dirty="0"/>
              <a:t>มิตรภาพ</a:t>
            </a:r>
            <a:endParaRPr lang="en-US" sz="1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A1D387-9965-410A-88AE-2DF14AB4B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3041" y="3810000"/>
            <a:ext cx="2351744" cy="29828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EFAC09-0E89-4637-8DF4-5202920E10B3}"/>
              </a:ext>
            </a:extLst>
          </p:cNvPr>
          <p:cNvSpPr txBox="1"/>
          <p:nvPr/>
        </p:nvSpPr>
        <p:spPr>
          <a:xfrm>
            <a:off x="10134600" y="4800600"/>
            <a:ext cx="1447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ตะวันออก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b="1" dirty="0"/>
              <a:t>สุขุมวิท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b="1" dirty="0"/>
              <a:t>กบินทร์บุรี-ปักธงชัย</a:t>
            </a:r>
            <a:endParaRPr lang="en-SG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b="1" dirty="0"/>
              <a:t>กระทิงลาย</a:t>
            </a:r>
            <a:endParaRPr lang="en-US" sz="1800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FA37977-A60E-4123-91F1-C19D8A19354F}"/>
              </a:ext>
            </a:extLst>
          </p:cNvPr>
          <p:cNvCxnSpPr>
            <a:cxnSpLocks/>
            <a:endCxn id="7" idx="3"/>
          </p:cNvCxnSpPr>
          <p:nvPr/>
        </p:nvCxnSpPr>
        <p:spPr>
          <a:xfrm flipH="1" flipV="1">
            <a:off x="2991894" y="2223494"/>
            <a:ext cx="2265906" cy="214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237481F-92EC-4C68-87A0-F8E2FEAB49D7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2438399" y="4495800"/>
            <a:ext cx="2438401" cy="7269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A9E5F1-AB4D-4B60-9AEB-4955D775B108}"/>
              </a:ext>
            </a:extLst>
          </p:cNvPr>
          <p:cNvCxnSpPr>
            <a:cxnSpLocks/>
          </p:cNvCxnSpPr>
          <p:nvPr/>
        </p:nvCxnSpPr>
        <p:spPr>
          <a:xfrm flipV="1">
            <a:off x="6629400" y="2565976"/>
            <a:ext cx="2514600" cy="4820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DFEA7B3-5B0A-4559-B5C1-BD626615EDDD}"/>
              </a:ext>
            </a:extLst>
          </p:cNvPr>
          <p:cNvCxnSpPr>
            <a:cxnSpLocks/>
          </p:cNvCxnSpPr>
          <p:nvPr/>
        </p:nvCxnSpPr>
        <p:spPr>
          <a:xfrm>
            <a:off x="6629400" y="3810000"/>
            <a:ext cx="2895600" cy="1295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65954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609600" y="74456"/>
            <a:ext cx="10972800" cy="596153"/>
          </a:xfrm>
        </p:spPr>
        <p:txBody>
          <a:bodyPr>
            <a:noAutofit/>
          </a:bodyPr>
          <a:lstStyle/>
          <a:p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“เพิ่มช่องทางเดินรถ เพื่อแก้ไขปัญหาติดขัดสะสม”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0CF02E-9A1B-4E42-BEDE-9ED3F60C46DD}"/>
              </a:ext>
            </a:extLst>
          </p:cNvPr>
          <p:cNvSpPr/>
          <p:nvPr/>
        </p:nvSpPr>
        <p:spPr>
          <a:xfrm>
            <a:off x="1752600" y="2286000"/>
            <a:ext cx="8686800" cy="1676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การเปิดช่องทางพิเศษ</a:t>
            </a:r>
            <a:endParaRPr lang="en-US" sz="6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928579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D7ECF2-2491-4348-946D-6BBDC8D9E46F}"/>
              </a:ext>
            </a:extLst>
          </p:cNvPr>
          <p:cNvSpPr/>
          <p:nvPr/>
        </p:nvSpPr>
        <p:spPr>
          <a:xfrm>
            <a:off x="762000" y="1043018"/>
            <a:ext cx="10820400" cy="58539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227A04-D415-41C3-B650-75807547B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9650"/>
            <a:ext cx="10972800" cy="748550"/>
          </a:xfrm>
        </p:spPr>
        <p:txBody>
          <a:bodyPr>
            <a:noAutofit/>
          </a:bodyPr>
          <a:lstStyle/>
          <a:p>
            <a:r>
              <a:rPr lang="th-TH" sz="3600" dirty="0">
                <a:solidFill>
                  <a:schemeClr val="bg1"/>
                </a:solidFill>
              </a:rPr>
              <a:t>“ข้อมูลคาดการณ์เพื่อประกอบการวางแผนปฏิบัติการ”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620131-3D6C-40F9-BEAE-D45A464DBE5E}"/>
              </a:ext>
            </a:extLst>
          </p:cNvPr>
          <p:cNvSpPr txBox="1"/>
          <p:nvPr/>
        </p:nvSpPr>
        <p:spPr>
          <a:xfrm>
            <a:off x="10360276" y="6183617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/>
              <a:t>ที่มา</a:t>
            </a:r>
            <a:r>
              <a:rPr lang="en-SG" sz="2000" b="1" dirty="0"/>
              <a:t>:</a:t>
            </a:r>
            <a:r>
              <a:rPr lang="th-TH" sz="2000" b="1" dirty="0"/>
              <a:t>กรมทางหลวง</a:t>
            </a:r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C47035-232D-4A98-AC9E-CE328FADB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50" y="3810001"/>
            <a:ext cx="1314450" cy="390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53B008-0C91-4D8F-99C5-3D5C7BF1D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975" y="3822141"/>
            <a:ext cx="1266825" cy="36195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7EC601-984A-4187-AC30-CBF185BCC348}"/>
              </a:ext>
            </a:extLst>
          </p:cNvPr>
          <p:cNvCxnSpPr/>
          <p:nvPr/>
        </p:nvCxnSpPr>
        <p:spPr>
          <a:xfrm>
            <a:off x="7086600" y="3048000"/>
            <a:ext cx="0" cy="7741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2094D7A-961D-4516-8793-64E372A638D2}"/>
              </a:ext>
            </a:extLst>
          </p:cNvPr>
          <p:cNvCxnSpPr/>
          <p:nvPr/>
        </p:nvCxnSpPr>
        <p:spPr>
          <a:xfrm>
            <a:off x="8382000" y="3035859"/>
            <a:ext cx="0" cy="7741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25BF8C6-FD65-4E56-B4D4-5F8AD6B857A2}"/>
              </a:ext>
            </a:extLst>
          </p:cNvPr>
          <p:cNvCxnSpPr/>
          <p:nvPr/>
        </p:nvCxnSpPr>
        <p:spPr>
          <a:xfrm>
            <a:off x="9982200" y="3035860"/>
            <a:ext cx="0" cy="7741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F86DF88-2AA1-4480-A3D7-260453D1F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047" y="1146716"/>
            <a:ext cx="8220528" cy="57015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81B692-D7D6-42D2-9B9C-4FEF75728DC4}"/>
              </a:ext>
            </a:extLst>
          </p:cNvPr>
          <p:cNvSpPr/>
          <p:nvPr/>
        </p:nvSpPr>
        <p:spPr>
          <a:xfrm>
            <a:off x="1828800" y="2895600"/>
            <a:ext cx="8381997" cy="3905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6B7EB18D-91AD-49F5-8530-33047E3EC0B9}"/>
              </a:ext>
            </a:extLst>
          </p:cNvPr>
          <p:cNvSpPr/>
          <p:nvPr/>
        </p:nvSpPr>
        <p:spPr>
          <a:xfrm>
            <a:off x="2743199" y="3834636"/>
            <a:ext cx="8001001" cy="906305"/>
          </a:xfrm>
          <a:prstGeom prst="wedgeRectCallout">
            <a:avLst>
              <a:gd name="adj1" fmla="val 21273"/>
              <a:gd name="adj2" fmla="val -1080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3B671D-4BBF-4039-8C94-D335E2EAF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3849639"/>
            <a:ext cx="80010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6323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443690-CCD7-45A8-AFA0-9ED4786F4A40}"/>
              </a:ext>
            </a:extLst>
          </p:cNvPr>
          <p:cNvSpPr/>
          <p:nvPr/>
        </p:nvSpPr>
        <p:spPr>
          <a:xfrm>
            <a:off x="6342280" y="983135"/>
            <a:ext cx="5697320" cy="58539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D7ECF2-2491-4348-946D-6BBDC8D9E46F}"/>
              </a:ext>
            </a:extLst>
          </p:cNvPr>
          <p:cNvSpPr/>
          <p:nvPr/>
        </p:nvSpPr>
        <p:spPr>
          <a:xfrm>
            <a:off x="322480" y="1004050"/>
            <a:ext cx="5697320" cy="58539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227A04-D415-41C3-B650-75807547B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9650"/>
            <a:ext cx="10972800" cy="748550"/>
          </a:xfrm>
        </p:spPr>
        <p:txBody>
          <a:bodyPr>
            <a:noAutofit/>
          </a:bodyPr>
          <a:lstStyle/>
          <a:p>
            <a:r>
              <a:rPr lang="th-TH" sz="3600" dirty="0">
                <a:solidFill>
                  <a:schemeClr val="bg1"/>
                </a:solidFill>
              </a:rPr>
              <a:t>สถิติปริมาณรถเข้า – ออก ช่วงปกติเทียบเทศกาลสงกรานต์ </a:t>
            </a:r>
            <a:r>
              <a:rPr lang="en-SG" sz="3600" dirty="0">
                <a:solidFill>
                  <a:schemeClr val="bg1"/>
                </a:solidFill>
              </a:rPr>
              <a:t>2561</a:t>
            </a:r>
            <a:r>
              <a:rPr lang="th-TH" sz="3600" dirty="0">
                <a:solidFill>
                  <a:schemeClr val="bg1"/>
                </a:solidFill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E0F0D51-F654-426D-A1BE-1B27166D9E5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55446" y="1454036"/>
          <a:ext cx="5697320" cy="4367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1C759112-B14D-4E93-BF73-E82C680AC1F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342280" y="1407946"/>
          <a:ext cx="5410200" cy="4413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83E831F0-2F3B-4B7A-B21E-893E3E6295F6}"/>
              </a:ext>
            </a:extLst>
          </p:cNvPr>
          <p:cNvSpPr/>
          <p:nvPr/>
        </p:nvSpPr>
        <p:spPr>
          <a:xfrm>
            <a:off x="753393" y="5775740"/>
            <a:ext cx="762000" cy="34913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+88%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6BBE88-309F-46E2-8A4F-1F731AEA3878}"/>
              </a:ext>
            </a:extLst>
          </p:cNvPr>
          <p:cNvSpPr/>
          <p:nvPr/>
        </p:nvSpPr>
        <p:spPr>
          <a:xfrm>
            <a:off x="2587092" y="5780717"/>
            <a:ext cx="762000" cy="34913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+58%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4E597C-E4A8-456A-9495-5B863799DE2D}"/>
              </a:ext>
            </a:extLst>
          </p:cNvPr>
          <p:cNvSpPr/>
          <p:nvPr/>
        </p:nvSpPr>
        <p:spPr>
          <a:xfrm>
            <a:off x="4420791" y="5775742"/>
            <a:ext cx="762000" cy="34913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+35%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EB5BF2-CCD4-4C0E-A602-953D7E694DC9}"/>
              </a:ext>
            </a:extLst>
          </p:cNvPr>
          <p:cNvSpPr/>
          <p:nvPr/>
        </p:nvSpPr>
        <p:spPr>
          <a:xfrm>
            <a:off x="8638966" y="5816213"/>
            <a:ext cx="904182" cy="34913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+108%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AD96A7-5100-443E-BDA2-57F8E27ACBE6}"/>
              </a:ext>
            </a:extLst>
          </p:cNvPr>
          <p:cNvSpPr/>
          <p:nvPr/>
        </p:nvSpPr>
        <p:spPr>
          <a:xfrm>
            <a:off x="6924464" y="5791935"/>
            <a:ext cx="762000" cy="34913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+62%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20EC67-3CF5-4944-B1EB-2F7FB786F640}"/>
              </a:ext>
            </a:extLst>
          </p:cNvPr>
          <p:cNvSpPr/>
          <p:nvPr/>
        </p:nvSpPr>
        <p:spPr>
          <a:xfrm>
            <a:off x="10440591" y="5775741"/>
            <a:ext cx="762000" cy="34913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+90%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DC9C72-DB73-44EB-93EF-5B8FA011DBCC}"/>
              </a:ext>
            </a:extLst>
          </p:cNvPr>
          <p:cNvSpPr txBox="1"/>
          <p:nvPr/>
        </p:nvSpPr>
        <p:spPr>
          <a:xfrm>
            <a:off x="10591800" y="6334028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/>
              <a:t>ที่มา</a:t>
            </a:r>
            <a:r>
              <a:rPr lang="en-SG" sz="2000" b="1" dirty="0"/>
              <a:t>:</a:t>
            </a:r>
            <a:r>
              <a:rPr lang="th-TH" sz="2000" b="1" dirty="0"/>
              <a:t>กรมทางหลวง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6193295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443690-CCD7-45A8-AFA0-9ED4786F4A40}"/>
              </a:ext>
            </a:extLst>
          </p:cNvPr>
          <p:cNvSpPr/>
          <p:nvPr/>
        </p:nvSpPr>
        <p:spPr>
          <a:xfrm>
            <a:off x="51318" y="3913283"/>
            <a:ext cx="6096000" cy="28746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D7ECF2-2491-4348-946D-6BBDC8D9E46F}"/>
              </a:ext>
            </a:extLst>
          </p:cNvPr>
          <p:cNvSpPr/>
          <p:nvPr/>
        </p:nvSpPr>
        <p:spPr>
          <a:xfrm>
            <a:off x="51318" y="954934"/>
            <a:ext cx="6096000" cy="2958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227A04-D415-41C3-B650-75807547B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9650"/>
            <a:ext cx="10972800" cy="748550"/>
          </a:xfrm>
        </p:spPr>
        <p:txBody>
          <a:bodyPr>
            <a:noAutofit/>
          </a:bodyPr>
          <a:lstStyle/>
          <a:p>
            <a:r>
              <a:rPr lang="th-TH" sz="3600" dirty="0">
                <a:solidFill>
                  <a:schemeClr val="bg1"/>
                </a:solidFill>
              </a:rPr>
              <a:t>ประเมินประสิทธิภาพการเปิดช่องทางพิเศษช่วงเทศกาลสงกรานต์ </a:t>
            </a:r>
            <a:r>
              <a:rPr lang="en-SG" sz="3600" dirty="0">
                <a:solidFill>
                  <a:schemeClr val="bg1"/>
                </a:solidFill>
              </a:rPr>
              <a:t>61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th-TH" sz="3600" dirty="0">
                <a:solidFill>
                  <a:schemeClr val="bg1"/>
                </a:solidFill>
              </a:rPr>
              <a:t>เส้นทางสายอีสาน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D6EDC7-DA13-4173-9FCF-2C63DDDA5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38599"/>
            <a:ext cx="4766565" cy="133873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6FA8023-86CF-4AA0-8FD0-83C88DD447B7}"/>
              </a:ext>
            </a:extLst>
          </p:cNvPr>
          <p:cNvSpPr/>
          <p:nvPr/>
        </p:nvSpPr>
        <p:spPr>
          <a:xfrm>
            <a:off x="6172200" y="3913283"/>
            <a:ext cx="6096000" cy="28746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BE8B7D0-1E0D-4990-8FEA-76A82E9B64C9}"/>
              </a:ext>
            </a:extLst>
          </p:cNvPr>
          <p:cNvSpPr/>
          <p:nvPr/>
        </p:nvSpPr>
        <p:spPr>
          <a:xfrm>
            <a:off x="6172200" y="990600"/>
            <a:ext cx="6096000" cy="2958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876237-8DDD-4D06-95EE-506713D8D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92" y="1005243"/>
            <a:ext cx="4785308" cy="13720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D3264BB-01B1-42FA-9E8A-A56253CDD60A}"/>
              </a:ext>
            </a:extLst>
          </p:cNvPr>
          <p:cNvSpPr txBox="1"/>
          <p:nvPr/>
        </p:nvSpPr>
        <p:spPr>
          <a:xfrm>
            <a:off x="7111482" y="1481468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C00000"/>
                </a:solidFill>
              </a:rPr>
              <a:t>เทศกาล(</a:t>
            </a:r>
            <a:r>
              <a:rPr lang="en-SG" dirty="0">
                <a:solidFill>
                  <a:srgbClr val="C00000"/>
                </a:solidFill>
              </a:rPr>
              <a:t>28 </a:t>
            </a:r>
            <a:r>
              <a:rPr lang="th-TH" dirty="0">
                <a:solidFill>
                  <a:srgbClr val="C00000"/>
                </a:solidFill>
              </a:rPr>
              <a:t>ธ.ค.</a:t>
            </a:r>
            <a:r>
              <a:rPr lang="en-SG" sz="2800" dirty="0">
                <a:solidFill>
                  <a:srgbClr val="C00000"/>
                </a:solidFill>
              </a:rPr>
              <a:t>60</a:t>
            </a:r>
            <a:r>
              <a:rPr lang="th-TH" dirty="0">
                <a:solidFill>
                  <a:srgbClr val="C00000"/>
                </a:solidFill>
              </a:rPr>
              <a:t>) </a:t>
            </a:r>
            <a:r>
              <a:rPr lang="en-SG" dirty="0">
                <a:solidFill>
                  <a:srgbClr val="C00000"/>
                </a:solidFill>
              </a:rPr>
              <a:t>66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th-TH" dirty="0">
                <a:solidFill>
                  <a:srgbClr val="C00000"/>
                </a:solidFill>
              </a:rPr>
              <a:t>กม./ชม.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6E9D-B680-4618-8082-6A0132BB4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229" y="3931276"/>
            <a:ext cx="4654421" cy="13629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2CC793-E7BB-4699-9CA4-00DD605BF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0" y="3962400"/>
            <a:ext cx="4267200" cy="13318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4281E6F-045F-486C-8CB2-C9D827CF28FF}"/>
              </a:ext>
            </a:extLst>
          </p:cNvPr>
          <p:cNvSpPr txBox="1"/>
          <p:nvPr/>
        </p:nvSpPr>
        <p:spPr>
          <a:xfrm>
            <a:off x="7274329" y="4953439"/>
            <a:ext cx="392707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accent3">
                    <a:lumMod val="50000"/>
                  </a:schemeClr>
                </a:solidFill>
              </a:rPr>
              <a:t>พหลฯ</a:t>
            </a:r>
            <a:r>
              <a:rPr lang="en-SG" b="1" dirty="0">
                <a:solidFill>
                  <a:schemeClr val="accent3">
                    <a:lumMod val="50000"/>
                  </a:schemeClr>
                </a:solidFill>
              </a:rPr>
              <a:t>(60)</a:t>
            </a:r>
            <a:r>
              <a:rPr lang="th-TH" b="1" dirty="0">
                <a:solidFill>
                  <a:schemeClr val="accent3">
                    <a:lumMod val="50000"/>
                  </a:schemeClr>
                </a:solidFill>
              </a:rPr>
              <a:t> ขาเข้า 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5F6A57-A6AA-40AB-AD7D-211D2B67E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3965" y="2423813"/>
            <a:ext cx="4785308" cy="147032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4AA4FFA-F2DC-4F9D-B228-E75D11751886}"/>
              </a:ext>
            </a:extLst>
          </p:cNvPr>
          <p:cNvSpPr txBox="1"/>
          <p:nvPr/>
        </p:nvSpPr>
        <p:spPr>
          <a:xfrm>
            <a:off x="7181308" y="293089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C00000"/>
                </a:solidFill>
              </a:rPr>
              <a:t>ปกติ (</a:t>
            </a:r>
            <a:r>
              <a:rPr lang="en-SG" dirty="0">
                <a:solidFill>
                  <a:srgbClr val="C00000"/>
                </a:solidFill>
              </a:rPr>
              <a:t>13 </a:t>
            </a:r>
            <a:r>
              <a:rPr lang="th-TH" dirty="0">
                <a:solidFill>
                  <a:srgbClr val="C00000"/>
                </a:solidFill>
              </a:rPr>
              <a:t>มิ.ย.</a:t>
            </a:r>
            <a:r>
              <a:rPr lang="en-SG" dirty="0">
                <a:solidFill>
                  <a:srgbClr val="C00000"/>
                </a:solidFill>
              </a:rPr>
              <a:t>61</a:t>
            </a:r>
            <a:r>
              <a:rPr lang="th-TH" dirty="0">
                <a:solidFill>
                  <a:srgbClr val="C00000"/>
                </a:solidFill>
              </a:rPr>
              <a:t>) </a:t>
            </a:r>
            <a:r>
              <a:rPr lang="en-SG" dirty="0">
                <a:solidFill>
                  <a:srgbClr val="C00000"/>
                </a:solidFill>
              </a:rPr>
              <a:t>81 </a:t>
            </a:r>
            <a:r>
              <a:rPr lang="th-TH" dirty="0">
                <a:solidFill>
                  <a:srgbClr val="C00000"/>
                </a:solidFill>
              </a:rPr>
              <a:t>กม./ชม.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8F48AB-B1C0-4635-AA74-0C9B3CAA4F11}"/>
              </a:ext>
            </a:extLst>
          </p:cNvPr>
          <p:cNvSpPr txBox="1"/>
          <p:nvPr/>
        </p:nvSpPr>
        <p:spPr>
          <a:xfrm>
            <a:off x="7115940" y="2073059"/>
            <a:ext cx="43902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7030A0"/>
                </a:solidFill>
              </a:rPr>
              <a:t>มิตรภาพ</a:t>
            </a:r>
            <a:r>
              <a:rPr lang="en-SG" b="1" dirty="0">
                <a:solidFill>
                  <a:srgbClr val="7030A0"/>
                </a:solidFill>
              </a:rPr>
              <a:t>(42)</a:t>
            </a:r>
            <a:r>
              <a:rPr lang="th-TH" b="1" dirty="0">
                <a:solidFill>
                  <a:srgbClr val="7030A0"/>
                </a:solidFill>
              </a:rPr>
              <a:t> ขาออก 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23AA5-72AB-46C3-B796-11FE27CD10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702" y="5343314"/>
            <a:ext cx="4654421" cy="14322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64404D4-65D2-48C9-8332-E32491C33B7B}"/>
              </a:ext>
            </a:extLst>
          </p:cNvPr>
          <p:cNvSpPr txBox="1"/>
          <p:nvPr/>
        </p:nvSpPr>
        <p:spPr>
          <a:xfrm>
            <a:off x="1192262" y="4983162"/>
            <a:ext cx="42941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accent3">
                    <a:lumMod val="50000"/>
                  </a:schemeClr>
                </a:solidFill>
              </a:rPr>
              <a:t>มิตรภาพ</a:t>
            </a:r>
            <a:r>
              <a:rPr lang="en-SG" b="1" dirty="0">
                <a:solidFill>
                  <a:schemeClr val="accent3">
                    <a:lumMod val="50000"/>
                  </a:schemeClr>
                </a:solidFill>
              </a:rPr>
              <a:t>(42)</a:t>
            </a:r>
            <a:r>
              <a:rPr lang="th-TH" b="1" dirty="0">
                <a:solidFill>
                  <a:schemeClr val="accent3">
                    <a:lumMod val="50000"/>
                  </a:schemeClr>
                </a:solidFill>
              </a:rPr>
              <a:t> ขาเข้า 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7EC3E2-5CF4-4753-836D-CEE9909330A7}"/>
              </a:ext>
            </a:extLst>
          </p:cNvPr>
          <p:cNvSpPr txBox="1"/>
          <p:nvPr/>
        </p:nvSpPr>
        <p:spPr>
          <a:xfrm>
            <a:off x="1181100" y="4363308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C00000"/>
                </a:solidFill>
              </a:rPr>
              <a:t>เทศกาล(</a:t>
            </a:r>
            <a:r>
              <a:rPr lang="en-SG" dirty="0">
                <a:solidFill>
                  <a:srgbClr val="C00000"/>
                </a:solidFill>
              </a:rPr>
              <a:t>3 </a:t>
            </a:r>
            <a:r>
              <a:rPr lang="th-TH" dirty="0">
                <a:solidFill>
                  <a:srgbClr val="C00000"/>
                </a:solidFill>
              </a:rPr>
              <a:t>ม.ค.</a:t>
            </a:r>
            <a:r>
              <a:rPr lang="en-SG" sz="2800" dirty="0">
                <a:solidFill>
                  <a:srgbClr val="C00000"/>
                </a:solidFill>
              </a:rPr>
              <a:t>61</a:t>
            </a:r>
            <a:r>
              <a:rPr lang="th-TH" dirty="0">
                <a:solidFill>
                  <a:srgbClr val="C00000"/>
                </a:solidFill>
              </a:rPr>
              <a:t>) </a:t>
            </a:r>
            <a:r>
              <a:rPr lang="en-SG" dirty="0">
                <a:solidFill>
                  <a:srgbClr val="C00000"/>
                </a:solidFill>
              </a:rPr>
              <a:t>50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th-TH" dirty="0">
                <a:solidFill>
                  <a:srgbClr val="C00000"/>
                </a:solidFill>
              </a:rPr>
              <a:t>กม./ชม.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40E5F5-BE32-424C-9EDD-C435B0F02AFC}"/>
              </a:ext>
            </a:extLst>
          </p:cNvPr>
          <p:cNvSpPr txBox="1"/>
          <p:nvPr/>
        </p:nvSpPr>
        <p:spPr>
          <a:xfrm>
            <a:off x="1181100" y="5744225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C00000"/>
                </a:solidFill>
              </a:rPr>
              <a:t>ปกติ (</a:t>
            </a:r>
            <a:r>
              <a:rPr lang="en-SG" dirty="0">
                <a:solidFill>
                  <a:srgbClr val="C00000"/>
                </a:solidFill>
              </a:rPr>
              <a:t>13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th-TH" dirty="0">
                <a:solidFill>
                  <a:srgbClr val="C00000"/>
                </a:solidFill>
              </a:rPr>
              <a:t>มิ.ย.</a:t>
            </a:r>
            <a:r>
              <a:rPr lang="en-SG" sz="2800" dirty="0">
                <a:solidFill>
                  <a:srgbClr val="C00000"/>
                </a:solidFill>
              </a:rPr>
              <a:t>61</a:t>
            </a:r>
            <a:r>
              <a:rPr lang="th-TH" dirty="0">
                <a:solidFill>
                  <a:srgbClr val="C00000"/>
                </a:solidFill>
              </a:rPr>
              <a:t>) </a:t>
            </a:r>
            <a:r>
              <a:rPr lang="en-SG" dirty="0">
                <a:solidFill>
                  <a:srgbClr val="C00000"/>
                </a:solidFill>
              </a:rPr>
              <a:t>83 </a:t>
            </a:r>
            <a:r>
              <a:rPr lang="th-TH" dirty="0">
                <a:solidFill>
                  <a:srgbClr val="C00000"/>
                </a:solidFill>
              </a:rPr>
              <a:t>กม./ชม.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501A2B-4A74-4325-93B4-56AEE5FD0D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891" y="2436678"/>
            <a:ext cx="4760674" cy="1394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48ADA4-7DEC-490E-BC95-AD82AA47DB6D}"/>
              </a:ext>
            </a:extLst>
          </p:cNvPr>
          <p:cNvSpPr txBox="1"/>
          <p:nvPr/>
        </p:nvSpPr>
        <p:spPr>
          <a:xfrm>
            <a:off x="1031294" y="2062555"/>
            <a:ext cx="430270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7030A0"/>
                </a:solidFill>
              </a:rPr>
              <a:t>พหลฯ</a:t>
            </a:r>
            <a:r>
              <a:rPr lang="en-SG" b="1" dirty="0">
                <a:solidFill>
                  <a:srgbClr val="7030A0"/>
                </a:solidFill>
              </a:rPr>
              <a:t>(60)</a:t>
            </a:r>
            <a:r>
              <a:rPr lang="th-TH" b="1" dirty="0">
                <a:solidFill>
                  <a:srgbClr val="7030A0"/>
                </a:solidFill>
              </a:rPr>
              <a:t> ขาออก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7F3FE4-CA19-4087-BDA0-ADA23D64A8F7}"/>
              </a:ext>
            </a:extLst>
          </p:cNvPr>
          <p:cNvSpPr txBox="1"/>
          <p:nvPr/>
        </p:nvSpPr>
        <p:spPr>
          <a:xfrm>
            <a:off x="1032765" y="156602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C00000"/>
                </a:solidFill>
              </a:rPr>
              <a:t>เทศกาล(</a:t>
            </a:r>
            <a:r>
              <a:rPr lang="en-SG" dirty="0">
                <a:solidFill>
                  <a:srgbClr val="C00000"/>
                </a:solidFill>
              </a:rPr>
              <a:t>28 </a:t>
            </a:r>
            <a:r>
              <a:rPr lang="th-TH" dirty="0">
                <a:solidFill>
                  <a:srgbClr val="C00000"/>
                </a:solidFill>
              </a:rPr>
              <a:t>ธ.ค.</a:t>
            </a:r>
            <a:r>
              <a:rPr lang="en-SG" sz="2800" dirty="0">
                <a:solidFill>
                  <a:srgbClr val="C00000"/>
                </a:solidFill>
              </a:rPr>
              <a:t>60</a:t>
            </a:r>
            <a:r>
              <a:rPr lang="th-TH" dirty="0">
                <a:solidFill>
                  <a:srgbClr val="C00000"/>
                </a:solidFill>
              </a:rPr>
              <a:t>) </a:t>
            </a:r>
            <a:r>
              <a:rPr lang="en-SG" dirty="0">
                <a:solidFill>
                  <a:srgbClr val="C00000"/>
                </a:solidFill>
              </a:rPr>
              <a:t>48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th-TH" dirty="0">
                <a:solidFill>
                  <a:srgbClr val="C00000"/>
                </a:solidFill>
              </a:rPr>
              <a:t>กม./ชม.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056EDD-8537-4BE0-9DFE-71D38A4555BA}"/>
              </a:ext>
            </a:extLst>
          </p:cNvPr>
          <p:cNvSpPr txBox="1"/>
          <p:nvPr/>
        </p:nvSpPr>
        <p:spPr>
          <a:xfrm>
            <a:off x="1031294" y="295505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C00000"/>
                </a:solidFill>
              </a:rPr>
              <a:t>ปกติ (</a:t>
            </a:r>
            <a:r>
              <a:rPr lang="en-SG" dirty="0">
                <a:solidFill>
                  <a:srgbClr val="C00000"/>
                </a:solidFill>
              </a:rPr>
              <a:t>13 </a:t>
            </a:r>
            <a:r>
              <a:rPr lang="th-TH" dirty="0">
                <a:solidFill>
                  <a:srgbClr val="C00000"/>
                </a:solidFill>
              </a:rPr>
              <a:t>มิ.ย.</a:t>
            </a:r>
            <a:r>
              <a:rPr lang="en-SG" dirty="0">
                <a:solidFill>
                  <a:srgbClr val="C00000"/>
                </a:solidFill>
              </a:rPr>
              <a:t>61</a:t>
            </a:r>
            <a:r>
              <a:rPr lang="th-TH" dirty="0">
                <a:solidFill>
                  <a:srgbClr val="C00000"/>
                </a:solidFill>
              </a:rPr>
              <a:t>) </a:t>
            </a:r>
            <a:r>
              <a:rPr lang="en-SG" dirty="0">
                <a:solidFill>
                  <a:srgbClr val="C00000"/>
                </a:solidFill>
              </a:rPr>
              <a:t>82 </a:t>
            </a:r>
            <a:r>
              <a:rPr lang="th-TH" dirty="0">
                <a:solidFill>
                  <a:srgbClr val="C00000"/>
                </a:solidFill>
              </a:rPr>
              <a:t>กม./ชม.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7A1731-FC0C-42F3-8EF8-0E08453683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4858" y="5415696"/>
            <a:ext cx="4267200" cy="13219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4473B36-EDB6-40C4-88D9-4FE2D61084D3}"/>
              </a:ext>
            </a:extLst>
          </p:cNvPr>
          <p:cNvSpPr txBox="1"/>
          <p:nvPr/>
        </p:nvSpPr>
        <p:spPr>
          <a:xfrm>
            <a:off x="10591800" y="6334028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/>
              <a:t>ที่มา</a:t>
            </a:r>
            <a:r>
              <a:rPr lang="en-SG" sz="2000" b="1" dirty="0"/>
              <a:t>:</a:t>
            </a:r>
            <a:r>
              <a:rPr lang="th-TH" sz="2000" b="1" dirty="0"/>
              <a:t>กรมทางหลวง</a:t>
            </a:r>
            <a:endParaRPr lang="en-US" sz="20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9EAD29-BC06-4F36-9DAD-E05CD8784BB1}"/>
              </a:ext>
            </a:extLst>
          </p:cNvPr>
          <p:cNvSpPr txBox="1"/>
          <p:nvPr/>
        </p:nvSpPr>
        <p:spPr>
          <a:xfrm>
            <a:off x="7277100" y="4473463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C00000"/>
                </a:solidFill>
              </a:rPr>
              <a:t>เทศกาล(</a:t>
            </a:r>
            <a:r>
              <a:rPr lang="en-SG" dirty="0">
                <a:solidFill>
                  <a:srgbClr val="C00000"/>
                </a:solidFill>
              </a:rPr>
              <a:t>3 </a:t>
            </a:r>
            <a:r>
              <a:rPr lang="th-TH" dirty="0">
                <a:solidFill>
                  <a:srgbClr val="C00000"/>
                </a:solidFill>
              </a:rPr>
              <a:t>ม.ค.</a:t>
            </a:r>
            <a:r>
              <a:rPr lang="en-SG" sz="2800" dirty="0">
                <a:solidFill>
                  <a:srgbClr val="C00000"/>
                </a:solidFill>
              </a:rPr>
              <a:t>61</a:t>
            </a:r>
            <a:r>
              <a:rPr lang="th-TH" dirty="0">
                <a:solidFill>
                  <a:srgbClr val="C00000"/>
                </a:solidFill>
              </a:rPr>
              <a:t>) </a:t>
            </a:r>
            <a:r>
              <a:rPr lang="en-SG" dirty="0">
                <a:solidFill>
                  <a:srgbClr val="C00000"/>
                </a:solidFill>
              </a:rPr>
              <a:t>65 </a:t>
            </a:r>
            <a:r>
              <a:rPr lang="th-TH" dirty="0">
                <a:solidFill>
                  <a:srgbClr val="C00000"/>
                </a:solidFill>
              </a:rPr>
              <a:t>กม./ชม.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BD3802-F408-4DED-83EE-3A080AA77E94}"/>
              </a:ext>
            </a:extLst>
          </p:cNvPr>
          <p:cNvSpPr txBox="1"/>
          <p:nvPr/>
        </p:nvSpPr>
        <p:spPr>
          <a:xfrm>
            <a:off x="7274329" y="5852757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C00000"/>
                </a:solidFill>
              </a:rPr>
              <a:t>ปกติ(</a:t>
            </a:r>
            <a:r>
              <a:rPr lang="en-SG" dirty="0">
                <a:solidFill>
                  <a:srgbClr val="C00000"/>
                </a:solidFill>
              </a:rPr>
              <a:t>13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th-TH" dirty="0">
                <a:solidFill>
                  <a:srgbClr val="C00000"/>
                </a:solidFill>
              </a:rPr>
              <a:t>มิ.ย.</a:t>
            </a:r>
            <a:r>
              <a:rPr lang="en-SG" sz="2800" dirty="0">
                <a:solidFill>
                  <a:srgbClr val="C00000"/>
                </a:solidFill>
              </a:rPr>
              <a:t>61</a:t>
            </a:r>
            <a:r>
              <a:rPr lang="th-TH" dirty="0">
                <a:solidFill>
                  <a:srgbClr val="C00000"/>
                </a:solidFill>
              </a:rPr>
              <a:t>) </a:t>
            </a:r>
            <a:r>
              <a:rPr lang="en-SG" dirty="0">
                <a:solidFill>
                  <a:srgbClr val="C00000"/>
                </a:solidFill>
              </a:rPr>
              <a:t>81 </a:t>
            </a:r>
            <a:r>
              <a:rPr lang="th-TH" dirty="0">
                <a:solidFill>
                  <a:srgbClr val="C00000"/>
                </a:solidFill>
              </a:rPr>
              <a:t>กม./ชม.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4F387A-7AF5-413D-B855-D8F246426D32}"/>
              </a:ext>
            </a:extLst>
          </p:cNvPr>
          <p:cNvSpPr txBox="1"/>
          <p:nvPr/>
        </p:nvSpPr>
        <p:spPr>
          <a:xfrm>
            <a:off x="5257800" y="2093137"/>
            <a:ext cx="181318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7030A0"/>
                </a:solidFill>
              </a:rPr>
              <a:t>เดินทางออก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045E4B-DC6B-4E0D-BC07-B88B197E9D6F}"/>
              </a:ext>
            </a:extLst>
          </p:cNvPr>
          <p:cNvSpPr txBox="1"/>
          <p:nvPr/>
        </p:nvSpPr>
        <p:spPr>
          <a:xfrm>
            <a:off x="5368123" y="5064141"/>
            <a:ext cx="1813185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accent3">
                    <a:lumMod val="50000"/>
                  </a:schemeClr>
                </a:solidFill>
              </a:rPr>
              <a:t>เดินทางกลับ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73995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5400" b="1" kern="0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ภารกิจ</a:t>
            </a:r>
            <a:endParaRPr lang="th-TH" sz="4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4DB9620-1700-4233-A08A-DFE554EC86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7354877"/>
              </p:ext>
            </p:extLst>
          </p:nvPr>
        </p:nvGraphicFramePr>
        <p:xfrm>
          <a:off x="685800" y="990600"/>
          <a:ext cx="112014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74B3EC1-2DAD-4BA7-BF38-889F1E33B2E4}"/>
              </a:ext>
            </a:extLst>
          </p:cNvPr>
          <p:cNvSpPr/>
          <p:nvPr/>
        </p:nvSpPr>
        <p:spPr>
          <a:xfrm>
            <a:off x="152400" y="2438400"/>
            <a:ext cx="7201010" cy="2585323"/>
          </a:xfrm>
          <a:prstGeom prst="rect">
            <a:avLst/>
          </a:prstGeom>
          <a:solidFill>
            <a:schemeClr val="accent3">
              <a:lumMod val="75000"/>
              <a:alpha val="24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ห่วงใยทุกชีวิต เป็นมิตรทุกเส้นทาง</a:t>
            </a:r>
            <a:endParaRPr lang="en-SG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th-TH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ทำทุกอย่างด้วยสำนึก </a:t>
            </a:r>
          </a:p>
          <a:p>
            <a:pPr algn="ctr"/>
            <a:r>
              <a:rPr lang="th-TH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เพราะเราคือตำรวจทางหลวง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75546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443690-CCD7-45A8-AFA0-9ED4786F4A40}"/>
              </a:ext>
            </a:extLst>
          </p:cNvPr>
          <p:cNvSpPr/>
          <p:nvPr/>
        </p:nvSpPr>
        <p:spPr>
          <a:xfrm>
            <a:off x="51318" y="3932379"/>
            <a:ext cx="6115284" cy="28555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D7ECF2-2491-4348-946D-6BBDC8D9E46F}"/>
              </a:ext>
            </a:extLst>
          </p:cNvPr>
          <p:cNvSpPr/>
          <p:nvPr/>
        </p:nvSpPr>
        <p:spPr>
          <a:xfrm>
            <a:off x="51318" y="954934"/>
            <a:ext cx="6096000" cy="2958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227A04-D415-41C3-B650-75807547B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9650"/>
            <a:ext cx="10972800" cy="748550"/>
          </a:xfrm>
        </p:spPr>
        <p:txBody>
          <a:bodyPr>
            <a:noAutofit/>
          </a:bodyPr>
          <a:lstStyle/>
          <a:p>
            <a:r>
              <a:rPr lang="th-TH" sz="3200" dirty="0">
                <a:solidFill>
                  <a:schemeClr val="bg1"/>
                </a:solidFill>
              </a:rPr>
              <a:t>ประเมินผลกระทบการเปิดช่องทางพิเศษในเส้นทางตรงข้ามเทศการสงกรานต์ </a:t>
            </a:r>
            <a:r>
              <a:rPr lang="en-SG" sz="3200" dirty="0">
                <a:solidFill>
                  <a:schemeClr val="bg1"/>
                </a:solidFill>
              </a:rPr>
              <a:t>61</a:t>
            </a:r>
            <a:r>
              <a:rPr lang="th-TH" sz="3200" dirty="0">
                <a:solidFill>
                  <a:schemeClr val="bg1"/>
                </a:solidFill>
              </a:rPr>
              <a:t> สายอีสาน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6FA8023-86CF-4AA0-8FD0-83C88DD447B7}"/>
              </a:ext>
            </a:extLst>
          </p:cNvPr>
          <p:cNvSpPr/>
          <p:nvPr/>
        </p:nvSpPr>
        <p:spPr>
          <a:xfrm>
            <a:off x="6172200" y="3913283"/>
            <a:ext cx="6096000" cy="28746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BE8B7D0-1E0D-4990-8FEA-76A82E9B64C9}"/>
              </a:ext>
            </a:extLst>
          </p:cNvPr>
          <p:cNvSpPr/>
          <p:nvPr/>
        </p:nvSpPr>
        <p:spPr>
          <a:xfrm>
            <a:off x="6172200" y="1004050"/>
            <a:ext cx="6096000" cy="2958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4B9A1F-61B0-4EDE-80F7-CEBBB6773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959673"/>
            <a:ext cx="4419600" cy="13450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F87B01-E241-4944-8B69-73A2C3FDF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354093"/>
            <a:ext cx="4438304" cy="13828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785F9A-685A-480E-A9B3-B73E95A28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2516047"/>
            <a:ext cx="4343400" cy="135013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64404D4-65D2-48C9-8332-E32491C33B7B}"/>
              </a:ext>
            </a:extLst>
          </p:cNvPr>
          <p:cNvSpPr txBox="1"/>
          <p:nvPr/>
        </p:nvSpPr>
        <p:spPr>
          <a:xfrm>
            <a:off x="1181098" y="5030169"/>
            <a:ext cx="39986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accent3">
                    <a:lumMod val="50000"/>
                  </a:schemeClr>
                </a:solidFill>
              </a:rPr>
              <a:t>มิตรภาพ</a:t>
            </a:r>
            <a:r>
              <a:rPr lang="en-SG" b="1" dirty="0">
                <a:solidFill>
                  <a:schemeClr val="accent3">
                    <a:lumMod val="50000"/>
                  </a:schemeClr>
                </a:solidFill>
              </a:rPr>
              <a:t>(42)</a:t>
            </a:r>
            <a:r>
              <a:rPr lang="th-TH" b="1" dirty="0">
                <a:solidFill>
                  <a:schemeClr val="accent3">
                    <a:lumMod val="50000"/>
                  </a:schemeClr>
                </a:solidFill>
              </a:rPr>
              <a:t> ขาออก 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7EC3E2-5CF4-4753-836D-CEE9909330A7}"/>
              </a:ext>
            </a:extLst>
          </p:cNvPr>
          <p:cNvSpPr txBox="1"/>
          <p:nvPr/>
        </p:nvSpPr>
        <p:spPr>
          <a:xfrm>
            <a:off x="1181100" y="4363308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C00000"/>
                </a:solidFill>
              </a:rPr>
              <a:t>เทศกาล(</a:t>
            </a:r>
            <a:r>
              <a:rPr lang="en-SG" dirty="0">
                <a:solidFill>
                  <a:srgbClr val="C00000"/>
                </a:solidFill>
              </a:rPr>
              <a:t>3 </a:t>
            </a:r>
            <a:r>
              <a:rPr lang="th-TH" dirty="0">
                <a:solidFill>
                  <a:srgbClr val="C00000"/>
                </a:solidFill>
              </a:rPr>
              <a:t>ม.ค.</a:t>
            </a:r>
            <a:r>
              <a:rPr lang="en-SG" sz="2800" dirty="0">
                <a:solidFill>
                  <a:srgbClr val="C00000"/>
                </a:solidFill>
              </a:rPr>
              <a:t>61</a:t>
            </a:r>
            <a:r>
              <a:rPr lang="th-TH" dirty="0">
                <a:solidFill>
                  <a:srgbClr val="C00000"/>
                </a:solidFill>
              </a:rPr>
              <a:t>) </a:t>
            </a:r>
            <a:r>
              <a:rPr lang="en-SG" dirty="0">
                <a:solidFill>
                  <a:srgbClr val="C00000"/>
                </a:solidFill>
              </a:rPr>
              <a:t>86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th-TH" dirty="0">
                <a:solidFill>
                  <a:srgbClr val="C00000"/>
                </a:solidFill>
              </a:rPr>
              <a:t>กม./ชม.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40E5F5-BE32-424C-9EDD-C435B0F02AFC}"/>
              </a:ext>
            </a:extLst>
          </p:cNvPr>
          <p:cNvSpPr txBox="1"/>
          <p:nvPr/>
        </p:nvSpPr>
        <p:spPr>
          <a:xfrm>
            <a:off x="1181100" y="5744225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C00000"/>
                </a:solidFill>
              </a:rPr>
              <a:t>ปกติ (</a:t>
            </a:r>
            <a:r>
              <a:rPr lang="en-SG" dirty="0">
                <a:solidFill>
                  <a:srgbClr val="C00000"/>
                </a:solidFill>
              </a:rPr>
              <a:t>13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th-TH" dirty="0">
                <a:solidFill>
                  <a:srgbClr val="C00000"/>
                </a:solidFill>
              </a:rPr>
              <a:t>มิ.ย.</a:t>
            </a:r>
            <a:r>
              <a:rPr lang="en-SG" sz="2800" dirty="0">
                <a:solidFill>
                  <a:srgbClr val="C00000"/>
                </a:solidFill>
              </a:rPr>
              <a:t>61</a:t>
            </a:r>
            <a:r>
              <a:rPr lang="th-TH" dirty="0">
                <a:solidFill>
                  <a:srgbClr val="C00000"/>
                </a:solidFill>
              </a:rPr>
              <a:t>) </a:t>
            </a:r>
            <a:r>
              <a:rPr lang="en-SG" dirty="0">
                <a:solidFill>
                  <a:srgbClr val="C00000"/>
                </a:solidFill>
              </a:rPr>
              <a:t>79 </a:t>
            </a:r>
            <a:r>
              <a:rPr lang="th-TH" dirty="0">
                <a:solidFill>
                  <a:srgbClr val="C00000"/>
                </a:solidFill>
              </a:rPr>
              <a:t>กม./ชม.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83387B-7584-4E4A-8408-66BDA3E7C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586" y="1069856"/>
            <a:ext cx="4326627" cy="13312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D3264BB-01B1-42FA-9E8A-A56253CDD60A}"/>
              </a:ext>
            </a:extLst>
          </p:cNvPr>
          <p:cNvSpPr txBox="1"/>
          <p:nvPr/>
        </p:nvSpPr>
        <p:spPr>
          <a:xfrm>
            <a:off x="7200900" y="1481613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C00000"/>
                </a:solidFill>
              </a:rPr>
              <a:t>เทศกาล(</a:t>
            </a:r>
            <a:r>
              <a:rPr lang="en-SG" dirty="0">
                <a:solidFill>
                  <a:srgbClr val="C00000"/>
                </a:solidFill>
              </a:rPr>
              <a:t>28 </a:t>
            </a:r>
            <a:r>
              <a:rPr lang="th-TH" dirty="0">
                <a:solidFill>
                  <a:srgbClr val="C00000"/>
                </a:solidFill>
              </a:rPr>
              <a:t>ธ.ค.</a:t>
            </a:r>
            <a:r>
              <a:rPr lang="en-SG" sz="2800" dirty="0">
                <a:solidFill>
                  <a:srgbClr val="C00000"/>
                </a:solidFill>
              </a:rPr>
              <a:t>60</a:t>
            </a:r>
            <a:r>
              <a:rPr lang="th-TH" dirty="0">
                <a:solidFill>
                  <a:srgbClr val="C00000"/>
                </a:solidFill>
              </a:rPr>
              <a:t>) </a:t>
            </a:r>
            <a:r>
              <a:rPr lang="en-SG" dirty="0">
                <a:solidFill>
                  <a:srgbClr val="C00000"/>
                </a:solidFill>
              </a:rPr>
              <a:t>78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th-TH" dirty="0">
                <a:solidFill>
                  <a:srgbClr val="C00000"/>
                </a:solidFill>
              </a:rPr>
              <a:t>กม./ชม.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AA4FFA-F2DC-4F9D-B228-E75D11751886}"/>
              </a:ext>
            </a:extLst>
          </p:cNvPr>
          <p:cNvSpPr txBox="1"/>
          <p:nvPr/>
        </p:nvSpPr>
        <p:spPr>
          <a:xfrm>
            <a:off x="7200900" y="2832387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C00000"/>
                </a:solidFill>
              </a:rPr>
              <a:t>ปกติ (</a:t>
            </a:r>
            <a:r>
              <a:rPr lang="en-SG" dirty="0">
                <a:solidFill>
                  <a:srgbClr val="C00000"/>
                </a:solidFill>
              </a:rPr>
              <a:t>13 </a:t>
            </a:r>
            <a:r>
              <a:rPr lang="th-TH" dirty="0">
                <a:solidFill>
                  <a:srgbClr val="C00000"/>
                </a:solidFill>
              </a:rPr>
              <a:t>มิ.ย.</a:t>
            </a:r>
            <a:r>
              <a:rPr lang="en-SG" dirty="0">
                <a:solidFill>
                  <a:srgbClr val="C00000"/>
                </a:solidFill>
              </a:rPr>
              <a:t>61</a:t>
            </a:r>
            <a:r>
              <a:rPr lang="th-TH" dirty="0">
                <a:solidFill>
                  <a:srgbClr val="C00000"/>
                </a:solidFill>
              </a:rPr>
              <a:t>) </a:t>
            </a:r>
            <a:r>
              <a:rPr lang="en-SG" dirty="0">
                <a:solidFill>
                  <a:srgbClr val="C00000"/>
                </a:solidFill>
              </a:rPr>
              <a:t>82 </a:t>
            </a:r>
            <a:r>
              <a:rPr lang="th-TH" dirty="0">
                <a:solidFill>
                  <a:srgbClr val="C00000"/>
                </a:solidFill>
              </a:rPr>
              <a:t>กม./ชม.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8F48AB-B1C0-4635-AA74-0C9B3CAA4F11}"/>
              </a:ext>
            </a:extLst>
          </p:cNvPr>
          <p:cNvSpPr txBox="1"/>
          <p:nvPr/>
        </p:nvSpPr>
        <p:spPr>
          <a:xfrm>
            <a:off x="7274329" y="2073059"/>
            <a:ext cx="39270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7030A0"/>
                </a:solidFill>
              </a:rPr>
              <a:t>มิตรภาพ</a:t>
            </a:r>
            <a:r>
              <a:rPr lang="en-SG" b="1" dirty="0">
                <a:solidFill>
                  <a:srgbClr val="7030A0"/>
                </a:solidFill>
              </a:rPr>
              <a:t>(42)</a:t>
            </a:r>
            <a:r>
              <a:rPr lang="th-TH" b="1" dirty="0">
                <a:solidFill>
                  <a:srgbClr val="7030A0"/>
                </a:solidFill>
              </a:rPr>
              <a:t> ขาเข้า 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4AA69A-0AEC-416F-A163-91C798417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835" y="1054068"/>
            <a:ext cx="4359913" cy="13346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8B7EEC-F7A6-4B79-8751-6604DF2247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835" y="2480409"/>
            <a:ext cx="4385246" cy="1360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48ADA4-7DEC-490E-BC95-AD82AA47DB6D}"/>
              </a:ext>
            </a:extLst>
          </p:cNvPr>
          <p:cNvSpPr txBox="1"/>
          <p:nvPr/>
        </p:nvSpPr>
        <p:spPr>
          <a:xfrm>
            <a:off x="1181098" y="2045950"/>
            <a:ext cx="400050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7030A0"/>
                </a:solidFill>
              </a:rPr>
              <a:t>พหลฯ</a:t>
            </a:r>
            <a:r>
              <a:rPr lang="en-SG" b="1" dirty="0">
                <a:solidFill>
                  <a:srgbClr val="7030A0"/>
                </a:solidFill>
              </a:rPr>
              <a:t>(60)</a:t>
            </a:r>
            <a:r>
              <a:rPr lang="th-TH" b="1" dirty="0">
                <a:solidFill>
                  <a:srgbClr val="7030A0"/>
                </a:solidFill>
              </a:rPr>
              <a:t> ขาเข้า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7F3FE4-CA19-4087-BDA0-ADA23D64A8F7}"/>
              </a:ext>
            </a:extLst>
          </p:cNvPr>
          <p:cNvSpPr txBox="1"/>
          <p:nvPr/>
        </p:nvSpPr>
        <p:spPr>
          <a:xfrm>
            <a:off x="1181099" y="1507460"/>
            <a:ext cx="434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C00000"/>
                </a:solidFill>
              </a:rPr>
              <a:t>เทศกาล(</a:t>
            </a:r>
            <a:r>
              <a:rPr lang="en-SG" dirty="0">
                <a:solidFill>
                  <a:srgbClr val="C00000"/>
                </a:solidFill>
              </a:rPr>
              <a:t>28 </a:t>
            </a:r>
            <a:r>
              <a:rPr lang="th-TH" dirty="0">
                <a:solidFill>
                  <a:srgbClr val="C00000"/>
                </a:solidFill>
              </a:rPr>
              <a:t>ธ.ค.</a:t>
            </a:r>
            <a:r>
              <a:rPr lang="en-SG" sz="2800" dirty="0">
                <a:solidFill>
                  <a:srgbClr val="C00000"/>
                </a:solidFill>
              </a:rPr>
              <a:t>60</a:t>
            </a:r>
            <a:r>
              <a:rPr lang="th-TH" dirty="0">
                <a:solidFill>
                  <a:srgbClr val="C00000"/>
                </a:solidFill>
              </a:rPr>
              <a:t>) </a:t>
            </a:r>
            <a:r>
              <a:rPr lang="en-SG" dirty="0">
                <a:solidFill>
                  <a:srgbClr val="C00000"/>
                </a:solidFill>
              </a:rPr>
              <a:t>87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th-TH" dirty="0">
                <a:solidFill>
                  <a:srgbClr val="C00000"/>
                </a:solidFill>
              </a:rPr>
              <a:t>กม./ชม.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056EDD-8537-4BE0-9DFE-71D38A4555BA}"/>
              </a:ext>
            </a:extLst>
          </p:cNvPr>
          <p:cNvSpPr txBox="1"/>
          <p:nvPr/>
        </p:nvSpPr>
        <p:spPr>
          <a:xfrm>
            <a:off x="1181100" y="286954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C00000"/>
                </a:solidFill>
              </a:rPr>
              <a:t>ปกติ (</a:t>
            </a:r>
            <a:r>
              <a:rPr lang="en-SG" dirty="0">
                <a:solidFill>
                  <a:srgbClr val="C00000"/>
                </a:solidFill>
              </a:rPr>
              <a:t>13 </a:t>
            </a:r>
            <a:r>
              <a:rPr lang="th-TH" dirty="0">
                <a:solidFill>
                  <a:srgbClr val="C00000"/>
                </a:solidFill>
              </a:rPr>
              <a:t>มิ.ย.</a:t>
            </a:r>
            <a:r>
              <a:rPr lang="en-SG" dirty="0">
                <a:solidFill>
                  <a:srgbClr val="C00000"/>
                </a:solidFill>
              </a:rPr>
              <a:t>61</a:t>
            </a:r>
            <a:r>
              <a:rPr lang="th-TH" dirty="0">
                <a:solidFill>
                  <a:srgbClr val="C00000"/>
                </a:solidFill>
              </a:rPr>
              <a:t>) </a:t>
            </a:r>
            <a:r>
              <a:rPr lang="en-SG" dirty="0">
                <a:solidFill>
                  <a:srgbClr val="C00000"/>
                </a:solidFill>
              </a:rPr>
              <a:t>66 </a:t>
            </a:r>
            <a:r>
              <a:rPr lang="th-TH" dirty="0">
                <a:solidFill>
                  <a:srgbClr val="C00000"/>
                </a:solidFill>
              </a:rPr>
              <a:t>กม./ชม.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A4B6EF1-4D8A-4402-AA87-8D1B5CE056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2353" y="5379346"/>
            <a:ext cx="4354965" cy="135862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6C85375-6569-4C4B-B464-78A37CCBE9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0741" y="3978132"/>
            <a:ext cx="4354965" cy="135311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4281E6F-045F-486C-8CB2-C9D827CF28FF}"/>
              </a:ext>
            </a:extLst>
          </p:cNvPr>
          <p:cNvSpPr txBox="1"/>
          <p:nvPr/>
        </p:nvSpPr>
        <p:spPr>
          <a:xfrm>
            <a:off x="7200899" y="4953439"/>
            <a:ext cx="400050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accent3">
                    <a:lumMod val="50000"/>
                  </a:schemeClr>
                </a:solidFill>
              </a:rPr>
              <a:t>พหลฯ</a:t>
            </a:r>
            <a:r>
              <a:rPr lang="en-SG" b="1" dirty="0">
                <a:solidFill>
                  <a:schemeClr val="accent3">
                    <a:lumMod val="50000"/>
                  </a:schemeClr>
                </a:solidFill>
              </a:rPr>
              <a:t>(60)</a:t>
            </a:r>
            <a:r>
              <a:rPr lang="th-TH" b="1" dirty="0">
                <a:solidFill>
                  <a:schemeClr val="accent3">
                    <a:lumMod val="50000"/>
                  </a:schemeClr>
                </a:solidFill>
              </a:rPr>
              <a:t> ขาออก 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9EAD29-BC06-4F36-9DAD-E05CD8784BB1}"/>
              </a:ext>
            </a:extLst>
          </p:cNvPr>
          <p:cNvSpPr txBox="1"/>
          <p:nvPr/>
        </p:nvSpPr>
        <p:spPr>
          <a:xfrm>
            <a:off x="7274329" y="4304919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C00000"/>
                </a:solidFill>
              </a:rPr>
              <a:t>เทศกาล(</a:t>
            </a:r>
            <a:r>
              <a:rPr lang="en-SG" dirty="0">
                <a:solidFill>
                  <a:srgbClr val="C00000"/>
                </a:solidFill>
              </a:rPr>
              <a:t>3 </a:t>
            </a:r>
            <a:r>
              <a:rPr lang="th-TH" dirty="0">
                <a:solidFill>
                  <a:srgbClr val="C00000"/>
                </a:solidFill>
              </a:rPr>
              <a:t>ม.ค.</a:t>
            </a:r>
            <a:r>
              <a:rPr lang="en-SG" sz="2800" dirty="0">
                <a:solidFill>
                  <a:srgbClr val="C00000"/>
                </a:solidFill>
              </a:rPr>
              <a:t>61</a:t>
            </a:r>
            <a:r>
              <a:rPr lang="th-TH" dirty="0">
                <a:solidFill>
                  <a:srgbClr val="C00000"/>
                </a:solidFill>
              </a:rPr>
              <a:t>)</a:t>
            </a:r>
            <a:r>
              <a:rPr lang="en-SG" dirty="0">
                <a:solidFill>
                  <a:srgbClr val="C00000"/>
                </a:solidFill>
              </a:rPr>
              <a:t> 82 </a:t>
            </a:r>
            <a:r>
              <a:rPr lang="th-TH" dirty="0">
                <a:solidFill>
                  <a:srgbClr val="C00000"/>
                </a:solidFill>
              </a:rPr>
              <a:t>กม./ชม.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BD3802-F408-4DED-83EE-3A080AA77E94}"/>
              </a:ext>
            </a:extLst>
          </p:cNvPr>
          <p:cNvSpPr txBox="1"/>
          <p:nvPr/>
        </p:nvSpPr>
        <p:spPr>
          <a:xfrm>
            <a:off x="7274329" y="5852757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C00000"/>
                </a:solidFill>
              </a:rPr>
              <a:t>ปกติ(</a:t>
            </a:r>
            <a:r>
              <a:rPr lang="en-SG" dirty="0">
                <a:solidFill>
                  <a:srgbClr val="C00000"/>
                </a:solidFill>
              </a:rPr>
              <a:t>13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th-TH" dirty="0">
                <a:solidFill>
                  <a:srgbClr val="C00000"/>
                </a:solidFill>
              </a:rPr>
              <a:t>มิ.ย.</a:t>
            </a:r>
            <a:r>
              <a:rPr lang="en-SG" sz="2800" dirty="0">
                <a:solidFill>
                  <a:srgbClr val="C00000"/>
                </a:solidFill>
              </a:rPr>
              <a:t>61</a:t>
            </a:r>
            <a:r>
              <a:rPr lang="th-TH" dirty="0">
                <a:solidFill>
                  <a:srgbClr val="C00000"/>
                </a:solidFill>
              </a:rPr>
              <a:t>) </a:t>
            </a:r>
            <a:r>
              <a:rPr lang="en-SG" dirty="0">
                <a:solidFill>
                  <a:srgbClr val="C00000"/>
                </a:solidFill>
              </a:rPr>
              <a:t>75 </a:t>
            </a:r>
            <a:r>
              <a:rPr lang="th-TH" dirty="0">
                <a:solidFill>
                  <a:srgbClr val="C00000"/>
                </a:solidFill>
              </a:rPr>
              <a:t>กม./ชม.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473B36-EDB6-40C4-88D9-4FE2D61084D3}"/>
              </a:ext>
            </a:extLst>
          </p:cNvPr>
          <p:cNvSpPr txBox="1"/>
          <p:nvPr/>
        </p:nvSpPr>
        <p:spPr>
          <a:xfrm>
            <a:off x="10591800" y="6334028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/>
              <a:t>ที่มา</a:t>
            </a:r>
            <a:r>
              <a:rPr lang="en-SG" sz="2000" b="1" dirty="0"/>
              <a:t>:</a:t>
            </a:r>
            <a:r>
              <a:rPr lang="th-TH" sz="2000" b="1" dirty="0"/>
              <a:t>กรมทางหลวง</a:t>
            </a:r>
            <a:endParaRPr lang="en-US" sz="20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C8A024-4F0F-43BE-A33F-73E1FE7DF50E}"/>
              </a:ext>
            </a:extLst>
          </p:cNvPr>
          <p:cNvSpPr txBox="1"/>
          <p:nvPr/>
        </p:nvSpPr>
        <p:spPr>
          <a:xfrm>
            <a:off x="5257800" y="2093137"/>
            <a:ext cx="1813185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7030A0"/>
                </a:solidFill>
              </a:rPr>
              <a:t>เดินทางออก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141000-8A95-4307-902D-2DFA7A4F82D4}"/>
              </a:ext>
            </a:extLst>
          </p:cNvPr>
          <p:cNvSpPr txBox="1"/>
          <p:nvPr/>
        </p:nvSpPr>
        <p:spPr>
          <a:xfrm>
            <a:off x="5169307" y="5065249"/>
            <a:ext cx="1813185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accent3">
                    <a:lumMod val="50000"/>
                  </a:schemeClr>
                </a:solidFill>
              </a:rPr>
              <a:t>เดินทางกลับ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157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D7B4F1-18B3-46FE-8D6F-C0B5F50FA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เหตุผลความจำเป็น  </a:t>
            </a:r>
            <a:r>
              <a:rPr lang="th-TH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เพื่ออำนวยความสะดวกในการจราจรและเพื่อให้ </a:t>
            </a:r>
            <a:r>
              <a:rPr lang="th-TH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ปชช</a:t>
            </a:r>
            <a:r>
              <a:rPr lang="th-TH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.ทราบ เพื่อหลีกเลี่ยงและป้องกันอุบัติเหตุ</a:t>
            </a:r>
            <a:endParaRPr lang="th-TH" dirty="0"/>
          </a:p>
          <a:p>
            <a:r>
              <a:rPr lang="th-TH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ข้อพิจารณา</a:t>
            </a:r>
            <a:r>
              <a:rPr lang="th-TH" dirty="0"/>
              <a:t> </a:t>
            </a:r>
            <a:r>
              <a:rPr lang="th-TH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จุดที่มีปัญหาการจราจร, จุดก่อสร้าง, ลักษณะกายภาพถนน</a:t>
            </a:r>
            <a:endParaRPr lang="th-TH" dirty="0"/>
          </a:p>
          <a:p>
            <a:r>
              <a:rPr lang="th-TH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ห้วงเวลาบังคับใช้  </a:t>
            </a:r>
            <a:r>
              <a:rPr lang="th-TH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ขาออก </a:t>
            </a:r>
            <a:r>
              <a:rPr lang="en-SG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5</a:t>
            </a:r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</a:t>
            </a:r>
            <a:r>
              <a:rPr lang="en-SG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14</a:t>
            </a:r>
            <a:r>
              <a:rPr lang="th-TH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เม.ย.ขาเข้า, </a:t>
            </a:r>
            <a:r>
              <a:rPr lang="en-SG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15-19</a:t>
            </a:r>
            <a:r>
              <a:rPr lang="th-TH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เม.ย. (ตามที่เจ้าพนักงานจราจรเห็นสมควรในห้วงเวลานั้น)</a:t>
            </a:r>
            <a:endParaRPr 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1547439" lvl="3" indent="0">
              <a:buNone/>
            </a:pPr>
            <a:endParaRPr lang="th-TH" dirty="0"/>
          </a:p>
          <a:p>
            <a:pPr lvl="2"/>
            <a:endParaRPr lang="th-TH" dirty="0"/>
          </a:p>
          <a:p>
            <a:pPr marL="515813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227A04-D415-41C3-B650-75807547B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9650"/>
            <a:ext cx="10972800" cy="748550"/>
          </a:xfrm>
        </p:spPr>
        <p:txBody>
          <a:bodyPr>
            <a:noAutofit/>
          </a:bodyPr>
          <a:lstStyle/>
          <a:p>
            <a:r>
              <a:rPr lang="th-TH" sz="2800" dirty="0">
                <a:solidFill>
                  <a:schemeClr val="bg1"/>
                </a:solidFill>
              </a:rPr>
              <a:t>ข้อบังคับเจ้าพนักงานจราจรทั่วราชอาณาจักร ว่าด้วยการกำหนดช่องหรือแนวทางเดินรถขึ้นและล่อง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th-TH" sz="2800" dirty="0">
                <a:solidFill>
                  <a:schemeClr val="bg1"/>
                </a:solidFill>
              </a:rPr>
              <a:t>ในถนนบางสาย ช่วงเทศกาลสงกรานต์ </a:t>
            </a:r>
            <a:r>
              <a:rPr lang="en-US" sz="2000" dirty="0">
                <a:solidFill>
                  <a:schemeClr val="bg1"/>
                </a:solidFill>
              </a:rPr>
              <a:t>2562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77971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+mn-cs"/>
              </a:rPr>
              <a:t>แผนที่เส้นทางการเปิดช่องทางพิเศษ เพื่อการวางแผนการเดินทาง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24C83F-A4FF-47CC-99ED-DB2EBACB338D}"/>
              </a:ext>
            </a:extLst>
          </p:cNvPr>
          <p:cNvSpPr/>
          <p:nvPr/>
        </p:nvSpPr>
        <p:spPr>
          <a:xfrm>
            <a:off x="7086600" y="990600"/>
            <a:ext cx="4876800" cy="577775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6600" dirty="0"/>
              <a:t>ขาออก </a:t>
            </a:r>
            <a:r>
              <a:rPr lang="en-SG" sz="6600" dirty="0"/>
              <a:t>6</a:t>
            </a:r>
            <a:r>
              <a:rPr lang="th-TH" sz="6600" dirty="0"/>
              <a:t> สายทาง</a:t>
            </a:r>
            <a:r>
              <a:rPr lang="en-SG" sz="6600" dirty="0"/>
              <a:t> 10</a:t>
            </a:r>
            <a:r>
              <a:rPr lang="th-TH" sz="6600" dirty="0"/>
              <a:t> จุด</a:t>
            </a:r>
            <a:r>
              <a:rPr lang="en-SG" sz="6600" dirty="0"/>
              <a:t> 111</a:t>
            </a:r>
            <a:r>
              <a:rPr lang="th-TH" sz="6600" dirty="0"/>
              <a:t> กม.</a:t>
            </a:r>
            <a:endParaRPr lang="en-SG" sz="6600" dirty="0"/>
          </a:p>
          <a:p>
            <a:r>
              <a:rPr lang="th-TH" sz="6600" dirty="0"/>
              <a:t>ขาเข้า </a:t>
            </a:r>
            <a:r>
              <a:rPr lang="en-SG" sz="6600" dirty="0"/>
              <a:t>9 </a:t>
            </a:r>
            <a:r>
              <a:rPr lang="th-TH" sz="6600" dirty="0"/>
              <a:t>สายทาง</a:t>
            </a:r>
            <a:r>
              <a:rPr lang="en-SG" sz="6600" dirty="0"/>
              <a:t>21</a:t>
            </a:r>
            <a:r>
              <a:rPr lang="th-TH" sz="6600" dirty="0"/>
              <a:t> จุด </a:t>
            </a:r>
            <a:r>
              <a:rPr lang="en-SG" sz="6600" dirty="0"/>
              <a:t>230</a:t>
            </a:r>
            <a:r>
              <a:rPr lang="th-TH" sz="6600" dirty="0"/>
              <a:t> กม.</a:t>
            </a:r>
            <a:endParaRPr lang="en-US" sz="6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8A519-03E2-4B48-ABFB-F783B14A1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26858"/>
            <a:ext cx="6875655" cy="570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3724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609600" y="74456"/>
            <a:ext cx="10972800" cy="596153"/>
          </a:xfrm>
        </p:spPr>
        <p:txBody>
          <a:bodyPr>
            <a:noAutofit/>
          </a:bodyPr>
          <a:lstStyle/>
          <a:p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“กระจายปริมาณการจราจร”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0CF02E-9A1B-4E42-BEDE-9ED3F60C46DD}"/>
              </a:ext>
            </a:extLst>
          </p:cNvPr>
          <p:cNvSpPr/>
          <p:nvPr/>
        </p:nvSpPr>
        <p:spPr>
          <a:xfrm>
            <a:off x="1752600" y="2286000"/>
            <a:ext cx="8686800" cy="1676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ทางเลี่ยง</a:t>
            </a:r>
            <a:endParaRPr lang="en-US" sz="6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389105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+mn-cs"/>
              </a:rPr>
              <a:t>แผนที่ทางเลี่ยง </a:t>
            </a:r>
            <a:r>
              <a:rPr lang="en-SG" sz="3600" b="1" dirty="0">
                <a:solidFill>
                  <a:schemeClr val="bg1"/>
                </a:solidFill>
                <a:latin typeface="TH SarabunPSK" panose="020B0500040200020003" pitchFamily="34" charset="-34"/>
                <a:cs typeface="+mn-cs"/>
              </a:rPr>
              <a:t>4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+mn-cs"/>
              </a:rPr>
              <a:t> ภาค เพื่อการวางแผนการเดินทาง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AC8D5-0D14-4507-80CD-0AA84E7DB0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04895"/>
            <a:ext cx="7589368" cy="5730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68F31F-A1A8-47CF-98EA-3BFB1AE8F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063539"/>
            <a:ext cx="2590800" cy="1955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85DBF-4764-4A87-B868-CB3B726EE2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892002"/>
            <a:ext cx="2590800" cy="1956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137BB7-CDBB-4BAC-B1EF-9A804D854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816625"/>
            <a:ext cx="2590800" cy="195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6885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609600" y="74456"/>
            <a:ext cx="10972800" cy="596153"/>
          </a:xfrm>
        </p:spPr>
        <p:txBody>
          <a:bodyPr>
            <a:noAutofit/>
          </a:bodyPr>
          <a:lstStyle/>
          <a:p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“กระจายปริมาณรถตามห้วงเวลา”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0CF02E-9A1B-4E42-BEDE-9ED3F60C46DD}"/>
              </a:ext>
            </a:extLst>
          </p:cNvPr>
          <p:cNvSpPr/>
          <p:nvPr/>
        </p:nvSpPr>
        <p:spPr>
          <a:xfrm>
            <a:off x="1752600" y="2286000"/>
            <a:ext cx="8686800" cy="2590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แนะนำห้วงเวลาเดินทาง เพื่อกระจายปริมาณรถตามห้วงเวลา</a:t>
            </a:r>
            <a:endParaRPr lang="en-US" sz="6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560697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CCA6F4-BF83-44C5-9221-4E6A6F137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8598" y="4699447"/>
            <a:ext cx="3514102" cy="1904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99394AA-EF6A-4D7F-8E28-0135497F6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9650"/>
            <a:ext cx="10972800" cy="596153"/>
          </a:xfrm>
        </p:spPr>
        <p:txBody>
          <a:bodyPr>
            <a:normAutofit fontScale="90000"/>
          </a:bodyPr>
          <a:lstStyle/>
          <a:p>
            <a:r>
              <a:rPr lang="th-TH" dirty="0">
                <a:solidFill>
                  <a:schemeClr val="bg1"/>
                </a:solidFill>
              </a:rPr>
              <a:t>คำแนะนำการเดินทางออกสู่ “ภาคเหนือ” จากข้อมูลปริมาณรถในอดีต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F317B4-BBDC-430D-957D-2E600610DB9D}"/>
              </a:ext>
            </a:extLst>
          </p:cNvPr>
          <p:cNvSpPr txBox="1"/>
          <p:nvPr/>
        </p:nvSpPr>
        <p:spPr>
          <a:xfrm>
            <a:off x="5181600" y="1066800"/>
            <a:ext cx="6934200" cy="40318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th-TH" b="1" u="sng" dirty="0">
                <a:ln/>
                <a:solidFill>
                  <a:schemeClr val="accent4"/>
                </a:solidFill>
              </a:rPr>
              <a:t>เส้นทางสู่ภาคเหนือขาออก</a:t>
            </a:r>
          </a:p>
          <a:p>
            <a:pPr algn="thaiDist"/>
            <a:r>
              <a:rPr lang="th-TH" b="1" dirty="0">
                <a:ln/>
                <a:solidFill>
                  <a:schemeClr val="accent4"/>
                </a:solidFill>
              </a:rPr>
              <a:t> </a:t>
            </a:r>
            <a:r>
              <a:rPr lang="th-TH" b="1" dirty="0">
                <a:ln/>
                <a:solidFill>
                  <a:srgbClr val="FF0000"/>
                </a:solidFill>
              </a:rPr>
              <a:t>ควรหลีกเลี่ยง</a:t>
            </a:r>
            <a:r>
              <a:rPr lang="th-TH" b="1" dirty="0">
                <a:ln/>
                <a:solidFill>
                  <a:schemeClr val="accent4"/>
                </a:solidFill>
              </a:rPr>
              <a:t>ถนนพหลโยธินต่อเนื่องสายเอเชีย ระหว่างวันที่ </a:t>
            </a:r>
            <a:r>
              <a:rPr lang="en-US" b="1" dirty="0">
                <a:ln/>
                <a:solidFill>
                  <a:schemeClr val="accent4"/>
                </a:solidFill>
              </a:rPr>
              <a:t>11-12</a:t>
            </a:r>
            <a:r>
              <a:rPr lang="th-TH" b="1" dirty="0">
                <a:ln/>
                <a:solidFill>
                  <a:schemeClr val="accent4"/>
                </a:solidFill>
              </a:rPr>
              <a:t>เม.ย. ช่วงเวลา </a:t>
            </a:r>
            <a:r>
              <a:rPr lang="en-US" b="1" dirty="0">
                <a:ln/>
                <a:solidFill>
                  <a:schemeClr val="accent4"/>
                </a:solidFill>
              </a:rPr>
              <a:t>06:00-22:00 13</a:t>
            </a:r>
            <a:r>
              <a:rPr lang="th-TH" b="1" dirty="0">
                <a:ln/>
                <a:solidFill>
                  <a:schemeClr val="accent4"/>
                </a:solidFill>
              </a:rPr>
              <a:t>เม.ย. ช่วงเวลา </a:t>
            </a:r>
            <a:r>
              <a:rPr lang="en-US" b="1" dirty="0">
                <a:ln/>
                <a:solidFill>
                  <a:schemeClr val="accent4"/>
                </a:solidFill>
              </a:rPr>
              <a:t>06:00-15:00 </a:t>
            </a:r>
            <a:r>
              <a:rPr lang="th-TH" b="1" dirty="0">
                <a:ln/>
                <a:solidFill>
                  <a:schemeClr val="accent4"/>
                </a:solidFill>
              </a:rPr>
              <a:t>และ </a:t>
            </a:r>
            <a:r>
              <a:rPr lang="en-US" b="1" dirty="0">
                <a:ln/>
                <a:solidFill>
                  <a:schemeClr val="accent4"/>
                </a:solidFill>
              </a:rPr>
              <a:t>14</a:t>
            </a:r>
            <a:r>
              <a:rPr lang="th-TH" b="1" dirty="0">
                <a:ln/>
                <a:solidFill>
                  <a:schemeClr val="accent4"/>
                </a:solidFill>
              </a:rPr>
              <a:t> เม.ย. </a:t>
            </a:r>
            <a:r>
              <a:rPr lang="en-US" b="1" dirty="0">
                <a:ln/>
                <a:solidFill>
                  <a:schemeClr val="accent4"/>
                </a:solidFill>
              </a:rPr>
              <a:t>08:00-13:00</a:t>
            </a:r>
            <a:r>
              <a:rPr lang="th-TH" b="1" dirty="0">
                <a:ln/>
                <a:solidFill>
                  <a:schemeClr val="accent4"/>
                </a:solidFill>
              </a:rPr>
              <a:t> เนื่องจากรถมีปริมาณมาก </a:t>
            </a:r>
          </a:p>
          <a:p>
            <a:pPr algn="thaiDist"/>
            <a:r>
              <a:rPr lang="th-TH" b="1" dirty="0">
                <a:ln/>
                <a:solidFill>
                  <a:srgbClr val="00B050"/>
                </a:solidFill>
              </a:rPr>
              <a:t>ควรใช้</a:t>
            </a:r>
            <a:r>
              <a:rPr lang="th-TH" b="1" dirty="0">
                <a:ln/>
                <a:solidFill>
                  <a:schemeClr val="accent4"/>
                </a:solidFill>
              </a:rPr>
              <a:t>ถนนปทุมธานี-บางปะหัน(ทล.</a:t>
            </a:r>
            <a:r>
              <a:rPr lang="en-US" b="1" dirty="0">
                <a:ln/>
                <a:solidFill>
                  <a:schemeClr val="accent4"/>
                </a:solidFill>
              </a:rPr>
              <a:t>347</a:t>
            </a:r>
            <a:r>
              <a:rPr lang="th-TH" b="1" dirty="0">
                <a:ln/>
                <a:solidFill>
                  <a:schemeClr val="accent4"/>
                </a:solidFill>
              </a:rPr>
              <a:t>)ไปออกสายเอเชีย </a:t>
            </a:r>
            <a:r>
              <a:rPr lang="th-TH" b="1" dirty="0">
                <a:ln/>
                <a:solidFill>
                  <a:srgbClr val="ED00C4"/>
                </a:solidFill>
              </a:rPr>
              <a:t>หรือใช้</a:t>
            </a:r>
            <a:r>
              <a:rPr lang="th-TH" b="1" dirty="0">
                <a:ln/>
                <a:solidFill>
                  <a:schemeClr val="accent4"/>
                </a:solidFill>
              </a:rPr>
              <a:t>ถนนสายบางบัวทอง-สุพรรณบุรี (ทล.</a:t>
            </a:r>
            <a:r>
              <a:rPr lang="en-US" b="1" dirty="0">
                <a:ln/>
                <a:solidFill>
                  <a:schemeClr val="accent4"/>
                </a:solidFill>
              </a:rPr>
              <a:t>340</a:t>
            </a:r>
            <a:r>
              <a:rPr lang="th-TH" b="1" dirty="0">
                <a:ln/>
                <a:solidFill>
                  <a:schemeClr val="accent4"/>
                </a:solidFill>
              </a:rPr>
              <a:t>) เพื่อไปออกชัยนาทเพื่อความคล่องตัว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2ABE59-EB76-4C69-98AE-F470CE177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271" y="4720712"/>
            <a:ext cx="3799028" cy="1904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136A1B-1A0B-4EE4-B8A4-39E31389D4E8}"/>
              </a:ext>
            </a:extLst>
          </p:cNvPr>
          <p:cNvSpPr/>
          <p:nvPr/>
        </p:nvSpPr>
        <p:spPr>
          <a:xfrm>
            <a:off x="7620000" y="4987227"/>
            <a:ext cx="1143000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A10D98-D08E-48DA-B1A1-7EDAF565EC9E}"/>
              </a:ext>
            </a:extLst>
          </p:cNvPr>
          <p:cNvSpPr/>
          <p:nvPr/>
        </p:nvSpPr>
        <p:spPr>
          <a:xfrm>
            <a:off x="3581400" y="5025512"/>
            <a:ext cx="1143000" cy="16001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id="{D4B143BD-450D-4C73-AD61-24DBE29AD3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6" y="1056167"/>
            <a:ext cx="5046174" cy="33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60382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3BC939-8FE8-4038-A4EC-08BC3123D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3600" dirty="0">
                <a:solidFill>
                  <a:schemeClr val="bg1"/>
                </a:solidFill>
              </a:rPr>
              <a:t>กระจายห้วงเวลาการเดินทางด้วยการประชาสัมพันธ์ </a:t>
            </a:r>
            <a:r>
              <a:rPr lang="en-SG" sz="3600" dirty="0">
                <a:solidFill>
                  <a:schemeClr val="bg1"/>
                </a:solidFill>
              </a:rPr>
              <a:t>REAL TIME</a:t>
            </a:r>
            <a:r>
              <a:rPr lang="th-TH" sz="3600" dirty="0">
                <a:solidFill>
                  <a:schemeClr val="bg1"/>
                </a:solidFill>
              </a:rPr>
              <a:t>  ผ่านไลน์ </a:t>
            </a:r>
            <a:r>
              <a:rPr lang="en-SG" sz="3600" dirty="0">
                <a:solidFill>
                  <a:schemeClr val="bg1"/>
                </a:solidFill>
              </a:rPr>
              <a:t>@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3B1119A-08F2-4590-A3A4-12063787F3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454651"/>
              </p:ext>
            </p:extLst>
          </p:nvPr>
        </p:nvGraphicFramePr>
        <p:xfrm>
          <a:off x="609600" y="1524000"/>
          <a:ext cx="88392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D73E162-64A5-48E9-95F9-AED5C0B3C121}"/>
              </a:ext>
            </a:extLst>
          </p:cNvPr>
          <p:cNvSpPr txBox="1"/>
          <p:nvPr/>
        </p:nvSpPr>
        <p:spPr>
          <a:xfrm>
            <a:off x="9525000" y="1905000"/>
            <a:ext cx="2438400" cy="45243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สามารถกระจายปริมาณรถไปในเส้นทางสายรอง และกระจายไปในห้วงเวลาที่ต่างกัน เพื่อลดความแออัดในสายทางและห้วงเวลาเดียวกัน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918297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609600" y="74456"/>
            <a:ext cx="10972800" cy="596153"/>
          </a:xfrm>
        </p:spPr>
        <p:txBody>
          <a:bodyPr>
            <a:noAutofit/>
          </a:bodyPr>
          <a:lstStyle/>
          <a:p>
            <a:r>
              <a:rPr 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จัดการกระแสจราจร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0CF02E-9A1B-4E42-BEDE-9ED3F60C46DD}"/>
              </a:ext>
            </a:extLst>
          </p:cNvPr>
          <p:cNvSpPr/>
          <p:nvPr/>
        </p:nvSpPr>
        <p:spPr>
          <a:xfrm>
            <a:off x="1409700" y="1447800"/>
            <a:ext cx="9372600" cy="487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ขจัดการชะลอตัวจากความสับสน</a:t>
            </a:r>
          </a:p>
          <a:p>
            <a:pPr algn="ctr"/>
            <a:r>
              <a:rPr lang="th-TH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ลดการกวนกระแสจราจร </a:t>
            </a:r>
          </a:p>
          <a:p>
            <a:pPr algn="ctr"/>
            <a:r>
              <a:rPr lang="th-TH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ขจัดการติดขัดโดยไร้สาเหตุ        </a:t>
            </a:r>
          </a:p>
          <a:p>
            <a:pPr algn="ctr"/>
            <a:r>
              <a:rPr lang="th-TH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(</a:t>
            </a:r>
            <a:r>
              <a:rPr lang="en-SG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Phantom Jam</a:t>
            </a:r>
            <a:r>
              <a:rPr lang="th-TH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)</a:t>
            </a:r>
            <a:r>
              <a:rPr lang="en-SG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endParaRPr lang="en-US" sz="6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700723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2">
            <a:extLst>
              <a:ext uri="{FF2B5EF4-FFF2-40B4-BE49-F238E27FC236}">
                <a16:creationId xmlns:a16="http://schemas.microsoft.com/office/drawing/2014/main" id="{85AE5547-84CE-4D1E-B210-10F0FEC8B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613" y="3162864"/>
            <a:ext cx="5961187" cy="361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7088E529-A5A7-4591-A346-DEDCCF6DB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9" y="953064"/>
            <a:ext cx="5971245" cy="361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7AA872F-C5F1-4756-8C29-3E1FFBF3B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9647"/>
            <a:ext cx="10972800" cy="596153"/>
          </a:xfrm>
        </p:spPr>
        <p:txBody>
          <a:bodyPr>
            <a:normAutofit fontScale="90000"/>
          </a:bodyPr>
          <a:lstStyle/>
          <a:p>
            <a:r>
              <a:rPr lang="th-TH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ติดตั้ง/ปรับภูมิทัศน์ป้ายบอกทาง เพื่อลดเวลาการตัดสินใจ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60371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4400" b="1" kern="0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แนวความคิดในการดำเนินการ</a:t>
            </a:r>
            <a:endParaRPr lang="th-TH" sz="4000" dirty="0"/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146131"/>
              </p:ext>
            </p:extLst>
          </p:nvPr>
        </p:nvGraphicFramePr>
        <p:xfrm>
          <a:off x="609600" y="990600"/>
          <a:ext cx="109728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574148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EF2E23-F546-4E39-92C0-F082552CA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"/>
            <a:ext cx="10972800" cy="596153"/>
          </a:xfrm>
        </p:spPr>
        <p:txBody>
          <a:bodyPr>
            <a:normAutofit fontScale="90000"/>
          </a:bodyPr>
          <a:lstStyle/>
          <a:p>
            <a:r>
              <a:rPr lang="th-TH" dirty="0">
                <a:solidFill>
                  <a:schemeClr val="bg1"/>
                </a:solidFill>
              </a:rPr>
              <a:t>ลดการกวนกระแสจราจร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444FE74F-D991-46ED-B244-0C48176970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212841"/>
              </p:ext>
            </p:extLst>
          </p:nvPr>
        </p:nvGraphicFramePr>
        <p:xfrm>
          <a:off x="2286000" y="1219200"/>
          <a:ext cx="9626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Arrow: Right 1">
            <a:extLst>
              <a:ext uri="{FF2B5EF4-FFF2-40B4-BE49-F238E27FC236}">
                <a16:creationId xmlns:a16="http://schemas.microsoft.com/office/drawing/2014/main" id="{ABF7ACD9-5034-4D64-9B14-6AD93D36DF50}"/>
              </a:ext>
            </a:extLst>
          </p:cNvPr>
          <p:cNvSpPr/>
          <p:nvPr/>
        </p:nvSpPr>
        <p:spPr>
          <a:xfrm>
            <a:off x="457200" y="3048000"/>
            <a:ext cx="1905000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962068-3C29-4A35-B545-25005ED88448}"/>
              </a:ext>
            </a:extLst>
          </p:cNvPr>
          <p:cNvSpPr txBox="1"/>
          <p:nvPr/>
        </p:nvSpPr>
        <p:spPr>
          <a:xfrm>
            <a:off x="533400" y="34290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สาเหตุ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071E13B-8594-4EDB-AA8F-BE98386FA8CA}"/>
              </a:ext>
            </a:extLst>
          </p:cNvPr>
          <p:cNvSpPr/>
          <p:nvPr/>
        </p:nvSpPr>
        <p:spPr>
          <a:xfrm>
            <a:off x="457200" y="4495800"/>
            <a:ext cx="1905000" cy="1371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3E261F-E610-4B4F-96FF-15082A4758B4}"/>
              </a:ext>
            </a:extLst>
          </p:cNvPr>
          <p:cNvSpPr txBox="1"/>
          <p:nvPr/>
        </p:nvSpPr>
        <p:spPr>
          <a:xfrm>
            <a:off x="533400" y="4948535"/>
            <a:ext cx="15240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แนวทางแก้ไข</a:t>
            </a:r>
            <a:endParaRPr 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8077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EF2E23-F546-4E39-92C0-F082552CA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"/>
            <a:ext cx="10972800" cy="596153"/>
          </a:xfrm>
        </p:spPr>
        <p:txBody>
          <a:bodyPr>
            <a:normAutofit fontScale="90000"/>
          </a:bodyPr>
          <a:lstStyle/>
          <a:p>
            <a:r>
              <a:rPr lang="th-TH" dirty="0">
                <a:solidFill>
                  <a:schemeClr val="bg1"/>
                </a:solidFill>
              </a:rPr>
              <a:t>การขอสนับสนุนกำลังจาก น.และ ภ.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58EE5F-FCEF-4B63-8956-F832AF078F0C}"/>
              </a:ext>
            </a:extLst>
          </p:cNvPr>
          <p:cNvSpPr txBox="1"/>
          <p:nvPr/>
        </p:nvSpPr>
        <p:spPr>
          <a:xfrm>
            <a:off x="533400" y="914400"/>
            <a:ext cx="6629400" cy="53245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b="1" u="sng" dirty="0">
                <a:ln/>
                <a:solidFill>
                  <a:schemeClr val="accent3"/>
                </a:solidFill>
              </a:rPr>
              <a:t>แนวทางการประสานการปฏิบัติ</a:t>
            </a:r>
          </a:p>
          <a:p>
            <a:pPr algn="thaiDist"/>
            <a:r>
              <a:rPr lang="en-US" sz="2000" b="1" dirty="0">
                <a:ln/>
                <a:solidFill>
                  <a:srgbClr val="FF0000"/>
                </a:solidFill>
              </a:rPr>
              <a:t>1.</a:t>
            </a:r>
            <a:r>
              <a:rPr lang="th-TH" sz="2800" b="1" dirty="0">
                <a:ln/>
                <a:solidFill>
                  <a:srgbClr val="FF0000"/>
                </a:solidFill>
              </a:rPr>
              <a:t>เป็นกำลังเสริมการปฏิบัติเฉพาะในภารกิจอำนวยการจราจรบน ทล.สายหลักที่ใช้ในการเดินทางสู่ภูมิภาคเท่านั้น ส่วนภารกิจอื่นให้ถือปฏิบัติตามภารกิจหน่วย</a:t>
            </a:r>
          </a:p>
          <a:p>
            <a:pPr algn="thaiDist"/>
            <a:r>
              <a:rPr lang="en-US" sz="2000" b="1" dirty="0">
                <a:ln/>
                <a:solidFill>
                  <a:srgbClr val="00B0F0"/>
                </a:solidFill>
              </a:rPr>
              <a:t>2.</a:t>
            </a:r>
            <a:r>
              <a:rPr lang="th-TH" sz="2800" b="1" dirty="0">
                <a:ln/>
                <a:solidFill>
                  <a:srgbClr val="00B0F0"/>
                </a:solidFill>
              </a:rPr>
              <a:t>กำลังที่ร้องขอเป็นกำลังรายผลัด (การจัดกำลังควรคำนึงถึงการสับเปลี่ยนกำลังให้ปฏิบัติได้ตลอด </a:t>
            </a:r>
            <a:r>
              <a:rPr lang="en-US" sz="2800" b="1" dirty="0">
                <a:ln/>
                <a:solidFill>
                  <a:srgbClr val="00B0F0"/>
                </a:solidFill>
              </a:rPr>
              <a:t>24</a:t>
            </a:r>
            <a:r>
              <a:rPr lang="th-TH" sz="2800" b="1" dirty="0">
                <a:ln/>
                <a:solidFill>
                  <a:srgbClr val="00B0F0"/>
                </a:solidFill>
              </a:rPr>
              <a:t> ชั่วโมง)</a:t>
            </a:r>
          </a:p>
          <a:p>
            <a:pPr algn="thaiDist"/>
            <a:r>
              <a:rPr lang="en-US" sz="2000" b="1" dirty="0">
                <a:ln/>
                <a:solidFill>
                  <a:srgbClr val="FF0000"/>
                </a:solidFill>
              </a:rPr>
              <a:t>3.</a:t>
            </a:r>
            <a:r>
              <a:rPr lang="th-TH" sz="2800" b="1" dirty="0">
                <a:ln/>
                <a:solidFill>
                  <a:srgbClr val="FF0000"/>
                </a:solidFill>
              </a:rPr>
              <a:t>รายละเอียดจุดปฏิบัติ กำลังพลรายผลัด และภารกิจจะแจ้งให้หน่วยทราบเป็นลายลักษณ์อักษร</a:t>
            </a:r>
          </a:p>
          <a:p>
            <a:pPr algn="thaiDist"/>
            <a:r>
              <a:rPr lang="en-US" sz="2400" b="1" dirty="0">
                <a:ln/>
                <a:solidFill>
                  <a:srgbClr val="00B0F0"/>
                </a:solidFill>
              </a:rPr>
              <a:t>4.</a:t>
            </a:r>
            <a:r>
              <a:rPr lang="th-TH" sz="2800" b="1" dirty="0">
                <a:ln/>
                <a:solidFill>
                  <a:srgbClr val="00B0F0"/>
                </a:solidFill>
              </a:rPr>
              <a:t>กำลังขึ้นการบังคับบัญชากับหน่วยของตน เว้นแต่ในจุดเปิดช่องทางพิเศษให้ยึดแนวทางการปฏิบัติของ บก.ทล. เพื่อให้การปฏิบัติเป็นไปในแนวทางเดียวกัน</a:t>
            </a:r>
          </a:p>
          <a:p>
            <a:pPr algn="thaiDist"/>
            <a:r>
              <a:rPr lang="en-US" sz="2800" b="1" dirty="0">
                <a:ln/>
                <a:solidFill>
                  <a:srgbClr val="FF0000"/>
                </a:solidFill>
              </a:rPr>
              <a:t>5.</a:t>
            </a:r>
            <a:r>
              <a:rPr lang="th-TH" sz="2800" b="1" dirty="0">
                <a:ln/>
                <a:solidFill>
                  <a:srgbClr val="FF0000"/>
                </a:solidFill>
              </a:rPr>
              <a:t>ให้ผู้บังคับบัญชาทุกระดับดูแลการปฏิบัติโดยใกล้ชิด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A4AFFAA-B01F-42B5-AA84-547F214F642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467600" y="990600"/>
          <a:ext cx="4622799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0933">
                  <a:extLst>
                    <a:ext uri="{9D8B030D-6E8A-4147-A177-3AD203B41FA5}">
                      <a16:colId xmlns:a16="http://schemas.microsoft.com/office/drawing/2014/main" val="1952789057"/>
                    </a:ext>
                  </a:extLst>
                </a:gridCol>
                <a:gridCol w="1540933">
                  <a:extLst>
                    <a:ext uri="{9D8B030D-6E8A-4147-A177-3AD203B41FA5}">
                      <a16:colId xmlns:a16="http://schemas.microsoft.com/office/drawing/2014/main" val="4217627485"/>
                    </a:ext>
                  </a:extLst>
                </a:gridCol>
                <a:gridCol w="1540933">
                  <a:extLst>
                    <a:ext uri="{9D8B030D-6E8A-4147-A177-3AD203B41FA5}">
                      <a16:colId xmlns:a16="http://schemas.microsoft.com/office/drawing/2014/main" val="34309164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/>
                        <a:t>หน่วย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/>
                        <a:t>จำนวน สภ.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/>
                        <a:t>กำลัง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797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/>
                        <a:t>น.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dirty="0"/>
                        <a:t>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21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/>
                        <a:t>ภ.</a:t>
                      </a:r>
                      <a:r>
                        <a:rPr lang="en-SG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dirty="0"/>
                        <a:t>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dirty="0"/>
                        <a:t>147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241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/>
                        <a:t>ภ.</a:t>
                      </a:r>
                      <a:r>
                        <a:rPr lang="en-SG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dirty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dirty="0"/>
                        <a:t>103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947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/>
                        <a:t>ภ.</a:t>
                      </a:r>
                      <a:r>
                        <a:rPr lang="en-SG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dirty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dirty="0"/>
                        <a:t>98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676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/>
                        <a:t>ภ.</a:t>
                      </a:r>
                      <a:r>
                        <a:rPr lang="en-SG" dirty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dirty="0"/>
                        <a:t>20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372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/>
                        <a:t>ภ.</a:t>
                      </a:r>
                      <a:r>
                        <a:rPr lang="en-SG" dirty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dirty="0"/>
                        <a:t>18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426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/>
                        <a:t>ภ.</a:t>
                      </a:r>
                      <a:r>
                        <a:rPr lang="en-SG" dirty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dirty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dirty="0"/>
                        <a:t>36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036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/>
                        <a:t>รวม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dirty="0"/>
                        <a:t>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dirty="0"/>
                        <a:t>431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40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44244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609600" y="74456"/>
            <a:ext cx="10972800" cy="596153"/>
          </a:xfrm>
        </p:spPr>
        <p:txBody>
          <a:bodyPr>
            <a:noAutofit/>
          </a:bodyPr>
          <a:lstStyle/>
          <a:p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ลดการติดขัดสะสมบริเวณแยกสัญญาณไฟ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0CF02E-9A1B-4E42-BEDE-9ED3F60C46DD}"/>
              </a:ext>
            </a:extLst>
          </p:cNvPr>
          <p:cNvSpPr/>
          <p:nvPr/>
        </p:nvSpPr>
        <p:spPr>
          <a:xfrm>
            <a:off x="1752600" y="2286000"/>
            <a:ext cx="8686800" cy="1676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การบริหารไฟจราจรทางแยก</a:t>
            </a:r>
            <a:endParaRPr lang="en-US" sz="6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178215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+mn-cs"/>
              </a:rPr>
              <a:t>เส้นทางแยกเป้าหมายในการบริหารไฟสัญญาณจราจร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17C71B0-873B-493D-B29C-7B7FF47FFF7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24000" y="914400"/>
          <a:ext cx="8763000" cy="5871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Worksheet" r:id="rId3" imgW="10348986" imgH="6934376" progId="Excel.Sheet.12">
                  <p:embed/>
                </p:oleObj>
              </mc:Choice>
              <mc:Fallback>
                <p:oleObj name="Worksheet" r:id="rId3" imgW="10348986" imgH="6934376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17C71B0-873B-493D-B29C-7B7FF47FFF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914400"/>
                        <a:ext cx="8763000" cy="5871244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7908214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609600" y="74456"/>
            <a:ext cx="10972800" cy="596153"/>
          </a:xfrm>
        </p:spPr>
        <p:txBody>
          <a:bodyPr>
            <a:noAutofit/>
          </a:bodyPr>
          <a:lstStyle/>
          <a:p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ออกข้อบังคับเจ้าพนักงานจราจรห้ามรถบรรทุกวิ่ง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0CF02E-9A1B-4E42-BEDE-9ED3F60C46DD}"/>
              </a:ext>
            </a:extLst>
          </p:cNvPr>
          <p:cNvSpPr/>
          <p:nvPr/>
        </p:nvSpPr>
        <p:spPr>
          <a:xfrm>
            <a:off x="1752600" y="2286000"/>
            <a:ext cx="8686800" cy="2362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ลดปริมาณรถความเร็วต่ำ </a:t>
            </a:r>
          </a:p>
          <a:p>
            <a:pPr algn="ctr"/>
            <a:r>
              <a:rPr lang="th-TH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เพื่อขจัดการติดขัดสะสม</a:t>
            </a:r>
            <a:endParaRPr lang="en-US" sz="6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1092997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+mn-cs"/>
              </a:rPr>
              <a:t>แผนที่เส้นทางห้ามรถบรรทุกวิ่ง เพื่อการวางแผนการขนส่งสินค้า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24C83F-A4FF-47CC-99ED-DB2EBACB338D}"/>
              </a:ext>
            </a:extLst>
          </p:cNvPr>
          <p:cNvSpPr/>
          <p:nvPr/>
        </p:nvSpPr>
        <p:spPr>
          <a:xfrm>
            <a:off x="7391400" y="978198"/>
            <a:ext cx="4572000" cy="579015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solidFill>
                  <a:schemeClr val="bg1"/>
                </a:solidFill>
              </a:rPr>
              <a:t>ระหว่าง </a:t>
            </a:r>
            <a:endParaRPr lang="en-SG" sz="4800" b="1" dirty="0">
              <a:solidFill>
                <a:schemeClr val="bg1"/>
              </a:solidFill>
            </a:endParaRPr>
          </a:p>
          <a:p>
            <a:pPr algn="ctr"/>
            <a:r>
              <a:rPr lang="en-SG" sz="4400" dirty="0">
                <a:solidFill>
                  <a:schemeClr val="bg1"/>
                </a:solidFill>
              </a:rPr>
              <a:t>11-17</a:t>
            </a:r>
            <a:r>
              <a:rPr lang="th-TH" sz="4400" dirty="0">
                <a:solidFill>
                  <a:schemeClr val="bg1"/>
                </a:solidFill>
              </a:rPr>
              <a:t>เม.ย.</a:t>
            </a:r>
            <a:r>
              <a:rPr lang="en-SG" sz="4400" dirty="0">
                <a:solidFill>
                  <a:schemeClr val="bg1"/>
                </a:solidFill>
              </a:rPr>
              <a:t>62</a:t>
            </a:r>
            <a:endParaRPr lang="th-TH" sz="4400" dirty="0">
              <a:solidFill>
                <a:schemeClr val="bg1"/>
              </a:solidFill>
            </a:endParaRPr>
          </a:p>
          <a:p>
            <a:pPr algn="ctr"/>
            <a:endParaRPr lang="en-US" sz="4400" dirty="0">
              <a:solidFill>
                <a:schemeClr val="bg1"/>
              </a:solidFill>
            </a:endParaRPr>
          </a:p>
          <a:p>
            <a:r>
              <a:rPr lang="en-US" sz="6600" dirty="0"/>
              <a:t>5 </a:t>
            </a:r>
            <a:r>
              <a:rPr lang="th-TH" sz="6600" dirty="0"/>
              <a:t>สายทาง</a:t>
            </a:r>
            <a:r>
              <a:rPr lang="en-US" sz="6600" dirty="0"/>
              <a:t>  139</a:t>
            </a:r>
            <a:r>
              <a:rPr lang="th-TH" sz="6600" dirty="0"/>
              <a:t> กม.</a:t>
            </a:r>
            <a:endParaRPr lang="en-US" sz="6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08B95A-CA81-41C0-A11C-67697B8F5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78198"/>
            <a:ext cx="6559152" cy="577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69559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557C55-8A66-4F58-800F-821EA1697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9" y="939566"/>
            <a:ext cx="8291238" cy="584723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D7B4F1-18B3-46FE-8D6F-C0B5F50FA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47439" lvl="3" indent="0">
              <a:buNone/>
            </a:pPr>
            <a:endParaRPr lang="th-TH" dirty="0"/>
          </a:p>
          <a:p>
            <a:pPr lvl="2"/>
            <a:endParaRPr lang="th-TH" dirty="0"/>
          </a:p>
          <a:p>
            <a:pPr marL="515813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227A04-D415-41C3-B650-75807547B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9650"/>
            <a:ext cx="10972800" cy="748550"/>
          </a:xfrm>
        </p:spPr>
        <p:txBody>
          <a:bodyPr>
            <a:noAutofit/>
          </a:bodyPr>
          <a:lstStyle/>
          <a:p>
            <a:r>
              <a:rPr lang="th-TH" sz="4000" dirty="0">
                <a:solidFill>
                  <a:schemeClr val="bg1"/>
                </a:solidFill>
              </a:rPr>
              <a:t>แผนที่เส้นทางห้ามรถบรรทุกวิ่ง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08A36E-F1F8-425E-B7E8-4A4E1178DF91}"/>
              </a:ext>
            </a:extLst>
          </p:cNvPr>
          <p:cNvSpPr/>
          <p:nvPr/>
        </p:nvSpPr>
        <p:spPr>
          <a:xfrm>
            <a:off x="8686800" y="895052"/>
            <a:ext cx="349965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ห้วงเวลาห้ามระหว่าง </a:t>
            </a:r>
            <a:r>
              <a:rPr lang="en-SG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11-17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เม.ย.</a:t>
            </a:r>
          </a:p>
          <a:p>
            <a:pPr lvl="0" algn="ctr">
              <a:defRPr/>
            </a:pP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เส้นทางห้ามวิ่ง </a:t>
            </a:r>
            <a:r>
              <a:rPr lang="en-SG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เส้นทาง ระยะทางรวม </a:t>
            </a:r>
            <a:r>
              <a:rPr lang="en-SG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139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กม.</a:t>
            </a:r>
          </a:p>
          <a:p>
            <a:pPr lvl="0">
              <a:defRPr/>
            </a:pP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SG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ทล.</a:t>
            </a:r>
            <a:r>
              <a:rPr lang="en-SG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117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กม.</a:t>
            </a:r>
            <a:r>
              <a:rPr lang="en-SG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0-7</a:t>
            </a:r>
          </a:p>
          <a:p>
            <a:pPr lvl="0">
              <a:defRPr/>
            </a:pPr>
            <a:r>
              <a:rPr lang="en-SG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2.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ทล.</a:t>
            </a:r>
            <a:r>
              <a:rPr lang="en-SG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กม.</a:t>
            </a:r>
            <a:r>
              <a:rPr lang="en-SG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332-347</a:t>
            </a:r>
          </a:p>
          <a:p>
            <a:pPr lvl="0">
              <a:defRPr/>
            </a:pPr>
            <a:r>
              <a:rPr lang="en-SG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3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มิตรภาพ</a:t>
            </a:r>
            <a:r>
              <a:rPr lang="en-SG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ทับกวาง – คลองไผ่ กม.</a:t>
            </a:r>
            <a:r>
              <a:rPr lang="en-SG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15-93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ระยะทาง </a:t>
            </a:r>
            <a:r>
              <a:rPr lang="en-SG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78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กม.</a:t>
            </a:r>
            <a:endParaRPr lang="en-US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>
              <a:defRPr/>
            </a:pP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4.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กบินทร์บุรี-ปักธงชัย</a:t>
            </a:r>
            <a:r>
              <a:rPr lang="en-SG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กบินทร์ฯ-นาดี</a:t>
            </a:r>
            <a:r>
              <a:rPr lang="en-SG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กม.</a:t>
            </a:r>
            <a:r>
              <a:rPr lang="en-SG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165-195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ระยะทาง </a:t>
            </a:r>
            <a:r>
              <a:rPr lang="en-SG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กม.</a:t>
            </a:r>
            <a:endParaRPr lang="en-US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>
              <a:defRPr/>
            </a:pP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5.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อรัญประเทศ-นางรอง</a:t>
            </a:r>
            <a:r>
              <a:rPr lang="en-SG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ทัพราช</a:t>
            </a:r>
            <a:r>
              <a:rPr lang="en-SG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กม.</a:t>
            </a:r>
            <a:r>
              <a:rPr lang="en-SG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71-80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ระยะทาง </a:t>
            </a:r>
            <a:r>
              <a:rPr lang="en-SG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กม.</a:t>
            </a:r>
            <a:endParaRPr lang="en-US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>
              <a:defRPr/>
            </a:pP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defRPr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ยกเว้นรถบางประเภทที่มีความจำเป็นโดยการยกเว้นเป็นอำนาจของเจ้าพนักงานจราจรจังหวัด</a:t>
            </a:r>
            <a:r>
              <a:rPr lang="th-TH" sz="2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นั้นๆ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31F5274-73E1-4185-9975-07B32D247CD6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2006717"/>
            <a:ext cx="7315200" cy="6602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487AB31-FDC9-400F-ACC6-6825537F4194}"/>
              </a:ext>
            </a:extLst>
          </p:cNvPr>
          <p:cNvCxnSpPr>
            <a:cxnSpLocks/>
          </p:cNvCxnSpPr>
          <p:nvPr/>
        </p:nvCxnSpPr>
        <p:spPr>
          <a:xfrm flipH="1">
            <a:off x="5638800" y="3745777"/>
            <a:ext cx="3124200" cy="1637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346071-160D-4CDE-A3B2-3283B88DAF97}"/>
              </a:ext>
            </a:extLst>
          </p:cNvPr>
          <p:cNvCxnSpPr>
            <a:cxnSpLocks/>
          </p:cNvCxnSpPr>
          <p:nvPr/>
        </p:nvCxnSpPr>
        <p:spPr>
          <a:xfrm flipH="1">
            <a:off x="7467600" y="4412557"/>
            <a:ext cx="1219200" cy="10720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D414ED-6845-4EAC-9F83-2AA0A830AFD4}"/>
              </a:ext>
            </a:extLst>
          </p:cNvPr>
          <p:cNvCxnSpPr>
            <a:cxnSpLocks/>
          </p:cNvCxnSpPr>
          <p:nvPr/>
        </p:nvCxnSpPr>
        <p:spPr>
          <a:xfrm flipH="1">
            <a:off x="5029200" y="3067345"/>
            <a:ext cx="3733800" cy="7958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B389603-99A5-4665-BF45-1FD977218956}"/>
              </a:ext>
            </a:extLst>
          </p:cNvPr>
          <p:cNvCxnSpPr>
            <a:cxnSpLocks/>
          </p:cNvCxnSpPr>
          <p:nvPr/>
        </p:nvCxnSpPr>
        <p:spPr>
          <a:xfrm flipH="1" flipV="1">
            <a:off x="1474138" y="1600197"/>
            <a:ext cx="7365062" cy="7620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980416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396FEC67-C3EF-4253-B6EB-57791D964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640"/>
            <a:ext cx="12192000" cy="59732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4E7178-9D96-48D6-AA71-1F4B74663F1A}"/>
              </a:ext>
            </a:extLst>
          </p:cNvPr>
          <p:cNvSpPr txBox="1"/>
          <p:nvPr/>
        </p:nvSpPr>
        <p:spPr>
          <a:xfrm>
            <a:off x="457200" y="54864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เป้าหมายที่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th-TH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8B8064-8FB1-4C30-B07B-5A7B041ED3A6}"/>
              </a:ext>
            </a:extLst>
          </p:cNvPr>
          <p:cNvSpPr txBox="1"/>
          <p:nvPr/>
        </p:nvSpPr>
        <p:spPr>
          <a:xfrm>
            <a:off x="4321791" y="1752600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อุบัติเหตุ ผู้เสียชีวิต ผู้ได้รับบาดเจ็บ </a:t>
            </a:r>
            <a:r>
              <a:rPr lang="th-TH" sz="6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ลดลง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8" name="ชื่อเรื่อง 2">
            <a:extLst>
              <a:ext uri="{FF2B5EF4-FFF2-40B4-BE49-F238E27FC236}">
                <a16:creationId xmlns:a16="http://schemas.microsoft.com/office/drawing/2014/main" id="{3E19D6A6-CFD5-4E22-80E2-ACDFADF6F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9650"/>
            <a:ext cx="10972800" cy="596153"/>
          </a:xfrm>
        </p:spPr>
        <p:txBody>
          <a:bodyPr>
            <a:noAutofit/>
          </a:bodyPr>
          <a:lstStyle/>
          <a:p>
            <a:r>
              <a:rPr lang="th-TH" sz="4000" dirty="0">
                <a:solidFill>
                  <a:schemeClr val="bg1"/>
                </a:solidFill>
              </a:rPr>
              <a:t>การอำนวยความสะดวกในการจราจร ป้องกันและลดอุบัติเหตุ</a:t>
            </a:r>
          </a:p>
        </p:txBody>
      </p:sp>
    </p:spTree>
    <p:extLst>
      <p:ext uri="{BB962C8B-B14F-4D97-AF65-F5344CB8AC3E}">
        <p14:creationId xmlns:p14="http://schemas.microsoft.com/office/powerpoint/2010/main" val="60075994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96153"/>
          </a:xfrm>
        </p:spPr>
        <p:txBody>
          <a:bodyPr>
            <a:noAutofit/>
          </a:bodyPr>
          <a:lstStyle/>
          <a:p>
            <a:r>
              <a:rPr lang="th-TH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“อุบัติเหตุ ผู้เสียชีวิต ผู้บาดเจ็บลดลง”</a:t>
            </a:r>
            <a:endParaRPr lang="th-TH" sz="40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1392888"/>
              </p:ext>
            </p:extLst>
          </p:nvPr>
        </p:nvGraphicFramePr>
        <p:xfrm>
          <a:off x="533400" y="1295400"/>
          <a:ext cx="11353800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292"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มาตรการ </a:t>
                      </a:r>
                      <a:r>
                        <a:rPr lang="en-US" sz="3200" b="1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777</a:t>
                      </a:r>
                      <a:endParaRPr lang="en-US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มาตรการ </a:t>
                      </a:r>
                      <a:r>
                        <a:rPr lang="en-US" sz="3200" b="1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777</a:t>
                      </a:r>
                      <a:r>
                        <a:rPr lang="en-US" sz="3200" b="1" baseline="30000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  <a:r>
                        <a:rPr lang="th-TH" sz="3200" b="1" baseline="30000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th-TH" sz="3200" b="1" baseline="0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(สายเฝ้าระวัง)</a:t>
                      </a:r>
                      <a:endParaRPr lang="en-US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908">
                <a:tc>
                  <a:txBody>
                    <a:bodyPr/>
                    <a:lstStyle/>
                    <a:p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 ชุดจับกุมรถเร็ว, ตรวจวัดแอลกอฮอล์ ฯลฯ</a:t>
                      </a: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 มาตรการป้องกันอุบัติเหตุแบบ</a:t>
                      </a:r>
                      <a:r>
                        <a:rPr lang="th-TH" dirty="0">
                          <a:solidFill>
                            <a:srgbClr val="FF00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เจาะจงเฉพาะจุด</a:t>
                      </a:r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, จับ-ปรับ</a:t>
                      </a: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3" descr="A couple of people that are standing in a store&#10;&#10;Description generated with high confidence">
            <a:extLst>
              <a:ext uri="{FF2B5EF4-FFF2-40B4-BE49-F238E27FC236}">
                <a16:creationId xmlns:a16="http://schemas.microsoft.com/office/drawing/2014/main" id="{E5166D05-DB08-4F61-97F5-41C90FB9FF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33" y="2894133"/>
            <a:ext cx="2478257" cy="1671789"/>
          </a:xfrm>
          <a:prstGeom prst="rect">
            <a:avLst/>
          </a:prstGeom>
        </p:spPr>
      </p:pic>
      <p:pic>
        <p:nvPicPr>
          <p:cNvPr id="8" name="Picture 7" descr="A picture containing outdoor, sky, tree, road&#10;&#10;Description generated with very high confidence">
            <a:extLst>
              <a:ext uri="{FF2B5EF4-FFF2-40B4-BE49-F238E27FC236}">
                <a16:creationId xmlns:a16="http://schemas.microsoft.com/office/drawing/2014/main" id="{EBDE3962-2F9A-499A-8CF0-C1275C4587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88" y="2899767"/>
            <a:ext cx="2235116" cy="1676716"/>
          </a:xfrm>
          <a:prstGeom prst="rect">
            <a:avLst/>
          </a:prstGeom>
        </p:spPr>
      </p:pic>
      <p:pic>
        <p:nvPicPr>
          <p:cNvPr id="10" name="Picture 9" descr="A car stopped at a red light&#10;&#10;Description generated with high confidence">
            <a:extLst>
              <a:ext uri="{FF2B5EF4-FFF2-40B4-BE49-F238E27FC236}">
                <a16:creationId xmlns:a16="http://schemas.microsoft.com/office/drawing/2014/main" id="{0A3A7214-8637-47F7-8F83-2FDE7AD50D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85" y="4699869"/>
            <a:ext cx="2517905" cy="1618653"/>
          </a:xfrm>
          <a:prstGeom prst="rect">
            <a:avLst/>
          </a:prstGeom>
        </p:spPr>
      </p:pic>
      <p:pic>
        <p:nvPicPr>
          <p:cNvPr id="12" name="Picture 11" descr="A picture containing grass, outdoor&#10;&#10;Description generated with very high confidence">
            <a:extLst>
              <a:ext uri="{FF2B5EF4-FFF2-40B4-BE49-F238E27FC236}">
                <a16:creationId xmlns:a16="http://schemas.microsoft.com/office/drawing/2014/main" id="{E4B0285C-4D16-4D74-B557-6D062CBDA0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433" y="4646605"/>
            <a:ext cx="1674167" cy="942087"/>
          </a:xfrm>
          <a:prstGeom prst="rect">
            <a:avLst/>
          </a:prstGeom>
        </p:spPr>
      </p:pic>
      <p:pic>
        <p:nvPicPr>
          <p:cNvPr id="15" name="Picture 14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E595E751-BA79-4CF7-B36B-BF0715B3F1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283" y="5611113"/>
            <a:ext cx="1674167" cy="942087"/>
          </a:xfrm>
          <a:prstGeom prst="rect">
            <a:avLst/>
          </a:prstGeom>
        </p:spPr>
      </p:pic>
      <p:pic>
        <p:nvPicPr>
          <p:cNvPr id="18" name="Picture 17" descr="A group of people standing in a parking lot&#10;&#10;Description generated with very high confidence">
            <a:extLst>
              <a:ext uri="{FF2B5EF4-FFF2-40B4-BE49-F238E27FC236}">
                <a16:creationId xmlns:a16="http://schemas.microsoft.com/office/drawing/2014/main" id="{573540BA-3DBA-4A3F-A885-5BC507751C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497" y="3861669"/>
            <a:ext cx="2234696" cy="1676400"/>
          </a:xfrm>
          <a:prstGeom prst="rect">
            <a:avLst/>
          </a:prstGeom>
        </p:spPr>
      </p:pic>
      <p:pic>
        <p:nvPicPr>
          <p:cNvPr id="23" name="Picture 22" descr="A picture containing car, outdoor, bus, meter&#10;&#10;Description generated with very high confidence">
            <a:extLst>
              <a:ext uri="{FF2B5EF4-FFF2-40B4-BE49-F238E27FC236}">
                <a16:creationId xmlns:a16="http://schemas.microsoft.com/office/drawing/2014/main" id="{DF02EA3A-2E89-427C-87A6-501A7E8E49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617" y="3194322"/>
            <a:ext cx="2627783" cy="1676400"/>
          </a:xfrm>
          <a:prstGeom prst="rect">
            <a:avLst/>
          </a:prstGeom>
        </p:spPr>
      </p:pic>
      <p:pic>
        <p:nvPicPr>
          <p:cNvPr id="29" name="Picture 28" descr="A person riding a motorcycle down a street&#10;&#10;Description generated with high confidence">
            <a:extLst>
              <a:ext uri="{FF2B5EF4-FFF2-40B4-BE49-F238E27FC236}">
                <a16:creationId xmlns:a16="http://schemas.microsoft.com/office/drawing/2014/main" id="{0ECF175A-BAC0-4292-8720-E2EB397501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617" y="5003232"/>
            <a:ext cx="2608206" cy="146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28141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609600" y="74456"/>
            <a:ext cx="10972800" cy="596153"/>
          </a:xfrm>
        </p:spPr>
        <p:txBody>
          <a:bodyPr>
            <a:noAutofit/>
          </a:bodyPr>
          <a:lstStyle/>
          <a:p>
            <a:r>
              <a:rPr lang="th-TH" sz="4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การป้องกันอุบัติเหตุเชิงรับและเชิงรุก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65661F3-59C2-4030-BEAD-0AFF93C569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0042991"/>
              </p:ext>
            </p:extLst>
          </p:nvPr>
        </p:nvGraphicFramePr>
        <p:xfrm>
          <a:off x="1828800" y="1371600"/>
          <a:ext cx="100584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EA9B8BAA-E55A-48B8-90BE-1716F55B75B7}"/>
              </a:ext>
            </a:extLst>
          </p:cNvPr>
          <p:cNvSpPr/>
          <p:nvPr/>
        </p:nvSpPr>
        <p:spPr>
          <a:xfrm>
            <a:off x="152400" y="2743200"/>
            <a:ext cx="1524000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/>
              <a:t>มาตรการ บก.ทล.</a:t>
            </a:r>
            <a:endParaRPr lang="en-US" sz="1600" b="1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4D2ABC1-5E70-4E73-B89A-A1E66A08F8E2}"/>
              </a:ext>
            </a:extLst>
          </p:cNvPr>
          <p:cNvSpPr/>
          <p:nvPr/>
        </p:nvSpPr>
        <p:spPr>
          <a:xfrm>
            <a:off x="152400" y="3962400"/>
            <a:ext cx="1524000" cy="914400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/>
              <a:t>ขอรับการสนับสนุน</a:t>
            </a:r>
            <a:endParaRPr lang="en-US" sz="1600" b="1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62D559-4F1E-416C-BDC7-EF7503999FAA}"/>
              </a:ext>
            </a:extLst>
          </p:cNvPr>
          <p:cNvCxnSpPr>
            <a:cxnSpLocks/>
          </p:cNvCxnSpPr>
          <p:nvPr/>
        </p:nvCxnSpPr>
        <p:spPr>
          <a:xfrm>
            <a:off x="5105400" y="4419600"/>
            <a:ext cx="0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C67B7E-67E5-4602-95EA-C810EF8EAA9C}"/>
              </a:ext>
            </a:extLst>
          </p:cNvPr>
          <p:cNvCxnSpPr>
            <a:cxnSpLocks/>
          </p:cNvCxnSpPr>
          <p:nvPr/>
        </p:nvCxnSpPr>
        <p:spPr>
          <a:xfrm>
            <a:off x="5105400" y="5029200"/>
            <a:ext cx="457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93235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4400" b="1" kern="0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</a:t>
            </a:r>
            <a:endParaRPr lang="th-TH" sz="4000" dirty="0"/>
          </a:p>
        </p:txBody>
      </p:sp>
      <p:graphicFrame>
        <p:nvGraphicFramePr>
          <p:cNvPr id="5" name="ตัวแทนเนื้อหา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9994235"/>
              </p:ext>
            </p:extLst>
          </p:nvPr>
        </p:nvGraphicFramePr>
        <p:xfrm>
          <a:off x="228600" y="990600"/>
          <a:ext cx="11811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7989410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EF2E23-F546-4E39-92C0-F082552C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>
                <a:solidFill>
                  <a:schemeClr val="bg1"/>
                </a:solidFill>
              </a:rPr>
              <a:t>“เส้นทางและจุดเฝ้าระวังอุบัติเหตุ ”</a:t>
            </a:r>
            <a:r>
              <a:rPr lang="en-SG" dirty="0">
                <a:solidFill>
                  <a:schemeClr val="bg1"/>
                </a:solidFill>
              </a:rPr>
              <a:t> 71 </a:t>
            </a:r>
            <a:r>
              <a:rPr lang="th-TH" dirty="0">
                <a:solidFill>
                  <a:schemeClr val="bg1"/>
                </a:solidFill>
              </a:rPr>
              <a:t>สายทาง </a:t>
            </a:r>
            <a:r>
              <a:rPr lang="en-SG" dirty="0">
                <a:solidFill>
                  <a:schemeClr val="bg1"/>
                </a:solidFill>
              </a:rPr>
              <a:t>135 </a:t>
            </a:r>
            <a:r>
              <a:rPr lang="th-TH" dirty="0">
                <a:solidFill>
                  <a:schemeClr val="bg1"/>
                </a:solidFill>
              </a:rPr>
              <a:t>จุด.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DDE216-91A4-4D3A-AC9D-09F1FEFB4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1736"/>
            <a:ext cx="5538952" cy="5886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018125-E3B8-471C-849E-7EB3E207C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1011114"/>
            <a:ext cx="6430433" cy="2667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678E5C-6C6D-4DBE-8E6A-6321995F2BE9}"/>
              </a:ext>
            </a:extLst>
          </p:cNvPr>
          <p:cNvSpPr/>
          <p:nvPr/>
        </p:nvSpPr>
        <p:spPr>
          <a:xfrm>
            <a:off x="5615018" y="3810000"/>
            <a:ext cx="641714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บูรณาการร่วมกรมทางหลวงในการ</a:t>
            </a:r>
          </a:p>
          <a:p>
            <a:pPr algn="ctr"/>
            <a:r>
              <a:rPr lang="th-TH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ป้องกันอุบัติเหตุในเส้นทางเฝ้าระวัง</a:t>
            </a:r>
          </a:p>
          <a:p>
            <a:pPr algn="ctr"/>
            <a:r>
              <a:rPr lang="th-TH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อย่างเป็นรูปธรรมอย่างเต็มสรรพกำลัง</a:t>
            </a:r>
            <a:endParaRPr 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9368082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F2D46A-648E-45C3-A0C8-3D55392C6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0972800" cy="17526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th-TH" dirty="0">
                <a:solidFill>
                  <a:schemeClr val="bg1"/>
                </a:solidFill>
              </a:rPr>
              <a:t>มาตรการ </a:t>
            </a:r>
            <a:r>
              <a:rPr lang="en-US" dirty="0">
                <a:solidFill>
                  <a:schemeClr val="bg1"/>
                </a:solidFill>
              </a:rPr>
              <a:t>777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th-TH" dirty="0">
                <a:solidFill>
                  <a:schemeClr val="bg1"/>
                </a:solidFill>
              </a:rPr>
              <a:t> ด้านการป้องกันอุบัติเหตุ</a:t>
            </a:r>
            <a:br>
              <a:rPr lang="en-US" dirty="0">
                <a:solidFill>
                  <a:srgbClr val="ED00C4"/>
                </a:solidFill>
              </a:rPr>
            </a:br>
            <a:r>
              <a:rPr lang="th-TH" dirty="0">
                <a:solidFill>
                  <a:srgbClr val="ED00C4"/>
                </a:solidFill>
              </a:rPr>
              <a:t>กล้องตรวจจับความเร็วอัตโนมัติ </a:t>
            </a:r>
            <a:r>
              <a:rPr lang="en-US" dirty="0">
                <a:solidFill>
                  <a:srgbClr val="ED00C4"/>
                </a:solidFill>
              </a:rPr>
              <a:t>24</a:t>
            </a:r>
            <a:r>
              <a:rPr lang="th-TH" dirty="0">
                <a:solidFill>
                  <a:srgbClr val="ED00C4"/>
                </a:solidFill>
              </a:rPr>
              <a:t> ชั่วโมง </a:t>
            </a:r>
            <a:endParaRPr lang="en-US" dirty="0">
              <a:solidFill>
                <a:srgbClr val="ED00C4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8C7F-0C08-41BD-B735-6B6EF4928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76400"/>
            <a:ext cx="9144000" cy="50775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B90C04-9D6B-4762-912E-8C222CE1146C}"/>
              </a:ext>
            </a:extLst>
          </p:cNvPr>
          <p:cNvSpPr txBox="1"/>
          <p:nvPr/>
        </p:nvSpPr>
        <p:spPr>
          <a:xfrm>
            <a:off x="9982200" y="2133600"/>
            <a:ext cx="1752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รวม </a:t>
            </a:r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11 </a:t>
            </a:r>
            <a:r>
              <a:rPr lang="th-TH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จุด</a:t>
            </a:r>
            <a:endParaRPr 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1714631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F2D46A-648E-45C3-A0C8-3D55392C6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0972800" cy="17526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solidFill>
                  <a:schemeClr val="bg1"/>
                </a:solidFill>
              </a:rPr>
              <a:t>777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br>
              <a:rPr lang="en-US" dirty="0">
                <a:solidFill>
                  <a:srgbClr val="ED00C4"/>
                </a:solidFill>
              </a:rPr>
            </a:br>
            <a:r>
              <a:rPr lang="th-TH" dirty="0">
                <a:solidFill>
                  <a:srgbClr val="ED00C4"/>
                </a:solidFill>
              </a:rPr>
              <a:t>กล้องตรวจจับความเร็วอัตโนมัติ </a:t>
            </a:r>
            <a:r>
              <a:rPr lang="en-US" dirty="0">
                <a:solidFill>
                  <a:srgbClr val="ED00C4"/>
                </a:solidFill>
              </a:rPr>
              <a:t>24</a:t>
            </a:r>
            <a:r>
              <a:rPr lang="th-TH" dirty="0">
                <a:solidFill>
                  <a:srgbClr val="ED00C4"/>
                </a:solidFill>
              </a:rPr>
              <a:t> ชั่วโมง </a:t>
            </a:r>
            <a:endParaRPr lang="en-US" dirty="0">
              <a:solidFill>
                <a:srgbClr val="ED00C4"/>
              </a:solidFill>
            </a:endParaRPr>
          </a:p>
        </p:txBody>
      </p:sp>
      <p:pic>
        <p:nvPicPr>
          <p:cNvPr id="6" name="Picture 5" descr="A silver and black car&#10;&#10;Description generated with high confidence">
            <a:extLst>
              <a:ext uri="{FF2B5EF4-FFF2-40B4-BE49-F238E27FC236}">
                <a16:creationId xmlns:a16="http://schemas.microsoft.com/office/drawing/2014/main" id="{A6CB8193-10C6-4F0C-853C-438A230073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0" y="1757400"/>
            <a:ext cx="3535754" cy="4186200"/>
          </a:xfrm>
          <a:prstGeom prst="rect">
            <a:avLst/>
          </a:prstGeom>
        </p:spPr>
      </p:pic>
      <p:pic>
        <p:nvPicPr>
          <p:cNvPr id="8" name="Picture 7" descr="A picture containing bus, transport&#10;&#10;Description generated with high confidence">
            <a:extLst>
              <a:ext uri="{FF2B5EF4-FFF2-40B4-BE49-F238E27FC236}">
                <a16:creationId xmlns:a16="http://schemas.microsoft.com/office/drawing/2014/main" id="{5CC13091-9097-4C32-8CAD-86AA36514F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693" y="1752600"/>
            <a:ext cx="3535754" cy="4186200"/>
          </a:xfrm>
          <a:prstGeom prst="rect">
            <a:avLst/>
          </a:prstGeom>
        </p:spPr>
      </p:pic>
      <p:pic>
        <p:nvPicPr>
          <p:cNvPr id="10" name="Picture 9" descr="A picture containing indoor, bus&#10;&#10;Description generated with high confidence">
            <a:extLst>
              <a:ext uri="{FF2B5EF4-FFF2-40B4-BE49-F238E27FC236}">
                <a16:creationId xmlns:a16="http://schemas.microsoft.com/office/drawing/2014/main" id="{4CB763DE-DF4F-471B-BADC-8F18AE9E9A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126" y="1752600"/>
            <a:ext cx="3535754" cy="41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58424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th-TH" sz="4400" b="1" kern="0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ประชาสัมพันธ์มาตรการตามนโยบายกระทรวงคมนาคม</a:t>
            </a:r>
            <a:endParaRPr lang="th-TH" sz="40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14225-6627-4C7F-A201-AC479FD1C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6" y="985197"/>
            <a:ext cx="8202410" cy="57996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ABB95C-739E-482C-B059-0C901CDC381B}"/>
              </a:ext>
            </a:extLst>
          </p:cNvPr>
          <p:cNvSpPr txBox="1"/>
          <p:nvPr/>
        </p:nvSpPr>
        <p:spPr>
          <a:xfrm>
            <a:off x="3505200" y="985197"/>
            <a:ext cx="3657600" cy="12868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ts val="4500"/>
              </a:lnSpc>
            </a:pPr>
            <a:r>
              <a:rPr lang="th-TH" sz="4800" b="1" i="1" dirty="0">
                <a:ln/>
                <a:solidFill>
                  <a:schemeClr val="accent1"/>
                </a:solidFill>
              </a:rPr>
              <a:t>เทศกาล</a:t>
            </a:r>
            <a:endParaRPr lang="en-SG" sz="4800" b="1" i="1" dirty="0">
              <a:ln/>
              <a:solidFill>
                <a:schemeClr val="accent1"/>
              </a:solidFill>
            </a:endParaRPr>
          </a:p>
          <a:p>
            <a:pPr>
              <a:lnSpc>
                <a:spcPts val="4500"/>
              </a:lnSpc>
            </a:pPr>
            <a:r>
              <a:rPr lang="th-TH" sz="4800" b="1" i="1" dirty="0">
                <a:ln/>
                <a:solidFill>
                  <a:schemeClr val="accent6"/>
                </a:solidFill>
              </a:rPr>
              <a:t>สงกรานต์ปี </a:t>
            </a:r>
            <a:r>
              <a:rPr lang="en-SG" sz="4800" b="1" i="1" dirty="0">
                <a:ln/>
                <a:solidFill>
                  <a:schemeClr val="accent6"/>
                </a:solidFill>
              </a:rPr>
              <a:t>2562</a:t>
            </a:r>
            <a:endParaRPr lang="en-US" sz="4800" b="1" i="1" dirty="0">
              <a:ln/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E327F4-5B75-467C-A4B6-2961762AA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861" y="985197"/>
            <a:ext cx="3945082" cy="388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7B6B07-78C7-475A-90CE-4E7C1AA77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4029" y="4960765"/>
            <a:ext cx="2259335" cy="1672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7C3919-A6AD-473F-92E4-D795E36E1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4976296"/>
            <a:ext cx="2245001" cy="165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72307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th-TH" sz="4400" b="1" kern="0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ประชาสัมพันธ์มาตรการตามนโยบายกระทรวงคมนาคม</a:t>
            </a:r>
            <a:endParaRPr lang="th-TH" sz="40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5" name="Picture 4" descr="A person standing in front of a car&#10;&#10;Description generated with very high confidence">
            <a:extLst>
              <a:ext uri="{FF2B5EF4-FFF2-40B4-BE49-F238E27FC236}">
                <a16:creationId xmlns:a16="http://schemas.microsoft.com/office/drawing/2014/main" id="{CE3CBC9D-8315-4F55-90D2-79689E58B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655" y="1000200"/>
            <a:ext cx="3876745" cy="2581200"/>
          </a:xfrm>
          <a:prstGeom prst="rect">
            <a:avLst/>
          </a:prstGeom>
        </p:spPr>
      </p:pic>
      <p:pic>
        <p:nvPicPr>
          <p:cNvPr id="11" name="Picture 10" descr="A group of people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0129743D-27E1-4C4E-8F6B-FF752CC48F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5" y="3810000"/>
            <a:ext cx="3876745" cy="2581200"/>
          </a:xfrm>
          <a:prstGeom prst="rect">
            <a:avLst/>
          </a:prstGeom>
        </p:spPr>
      </p:pic>
      <p:pic>
        <p:nvPicPr>
          <p:cNvPr id="13" name="Picture 12" descr="A group of police officers riding on the back of a truck&#10;&#10;Description generated with very high confidence">
            <a:extLst>
              <a:ext uri="{FF2B5EF4-FFF2-40B4-BE49-F238E27FC236}">
                <a16:creationId xmlns:a16="http://schemas.microsoft.com/office/drawing/2014/main" id="{A27169F5-1007-44CE-90E0-A57A76D610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55" y="981851"/>
            <a:ext cx="3876745" cy="2581200"/>
          </a:xfrm>
          <a:prstGeom prst="rect">
            <a:avLst/>
          </a:prstGeom>
        </p:spPr>
      </p:pic>
      <p:pic>
        <p:nvPicPr>
          <p:cNvPr id="15" name="Picture 14" descr="A group of people riding on the back of a truck&#10;&#10;Description generated with high confidence">
            <a:extLst>
              <a:ext uri="{FF2B5EF4-FFF2-40B4-BE49-F238E27FC236}">
                <a16:creationId xmlns:a16="http://schemas.microsoft.com/office/drawing/2014/main" id="{7599A182-78F8-4776-BBFA-F162117EBE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5" y="981851"/>
            <a:ext cx="3876745" cy="2581200"/>
          </a:xfrm>
          <a:prstGeom prst="rect">
            <a:avLst/>
          </a:prstGeom>
        </p:spPr>
      </p:pic>
      <p:pic>
        <p:nvPicPr>
          <p:cNvPr id="17" name="Picture 16" descr="A group of people riding on the back of a truck&#10;&#10;Description generated with high confidence">
            <a:extLst>
              <a:ext uri="{FF2B5EF4-FFF2-40B4-BE49-F238E27FC236}">
                <a16:creationId xmlns:a16="http://schemas.microsoft.com/office/drawing/2014/main" id="{31CA9362-38C9-4E58-A2BD-48A881978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55" y="3810000"/>
            <a:ext cx="3876745" cy="2581200"/>
          </a:xfrm>
          <a:prstGeom prst="rect">
            <a:avLst/>
          </a:prstGeom>
        </p:spPr>
      </p:pic>
      <p:pic>
        <p:nvPicPr>
          <p:cNvPr id="7" name="Picture 6" descr="A group of people standing around a motorcycle&#10;&#10;Description generated with very high confidence">
            <a:extLst>
              <a:ext uri="{FF2B5EF4-FFF2-40B4-BE49-F238E27FC236}">
                <a16:creationId xmlns:a16="http://schemas.microsoft.com/office/drawing/2014/main" id="{38F7EA18-B7CF-4179-A145-75E5BE4C11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655" y="3809999"/>
            <a:ext cx="3876746" cy="25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8607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sign hanging off the side of a building&#10;&#10;Description generated with very high confidence">
            <a:extLst>
              <a:ext uri="{FF2B5EF4-FFF2-40B4-BE49-F238E27FC236}">
                <a16:creationId xmlns:a16="http://schemas.microsoft.com/office/drawing/2014/main" id="{5374B5EE-BEC9-4CFB-8712-92677C275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173903"/>
            <a:ext cx="3209273" cy="2407497"/>
          </a:xfrm>
          <a:prstGeom prst="rect">
            <a:avLst/>
          </a:prstGeom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th-TH" sz="4400" b="1" kern="0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ประชาสัมพันธ์มาตรการตามนโยบายกระทรวงคมนาคม</a:t>
            </a:r>
            <a:endParaRPr lang="th-TH" sz="40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10" name="Picture 9" descr="A sign on the side of a road&#10;&#10;Description generated with very high confidence">
            <a:extLst>
              <a:ext uri="{FF2B5EF4-FFF2-40B4-BE49-F238E27FC236}">
                <a16:creationId xmlns:a16="http://schemas.microsoft.com/office/drawing/2014/main" id="{2FC49834-870D-49BE-838A-2C6590AFA4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410" y="3464700"/>
            <a:ext cx="2570590" cy="3429000"/>
          </a:xfrm>
          <a:prstGeom prst="rect">
            <a:avLst/>
          </a:prstGeom>
        </p:spPr>
      </p:pic>
      <p:pic>
        <p:nvPicPr>
          <p:cNvPr id="24" name="Picture 23" descr="A sign on the side of a road&#10;&#10;Description generated with very high confidence">
            <a:extLst>
              <a:ext uri="{FF2B5EF4-FFF2-40B4-BE49-F238E27FC236}">
                <a16:creationId xmlns:a16="http://schemas.microsoft.com/office/drawing/2014/main" id="{321F6CCB-15DC-44D2-9622-0B5737DE9E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0" y="4101080"/>
            <a:ext cx="3581400" cy="2684839"/>
          </a:xfrm>
          <a:prstGeom prst="rect">
            <a:avLst/>
          </a:prstGeom>
        </p:spPr>
      </p:pic>
      <p:pic>
        <p:nvPicPr>
          <p:cNvPr id="20" name="Picture 19" descr="A person standing on a dirt road&#10;&#10;Description generated with very high confidence">
            <a:extLst>
              <a:ext uri="{FF2B5EF4-FFF2-40B4-BE49-F238E27FC236}">
                <a16:creationId xmlns:a16="http://schemas.microsoft.com/office/drawing/2014/main" id="{7F823F7E-0C8A-46E8-98F6-C032EA58D4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633" y="1122589"/>
            <a:ext cx="2871367" cy="2154011"/>
          </a:xfrm>
          <a:prstGeom prst="rect">
            <a:avLst/>
          </a:prstGeom>
        </p:spPr>
      </p:pic>
      <p:pic>
        <p:nvPicPr>
          <p:cNvPr id="4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092CCC4-DD05-4728-984B-BA5EC0DC3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219200"/>
            <a:ext cx="3733800" cy="2799087"/>
          </a:xfrm>
          <a:prstGeom prst="rect">
            <a:avLst/>
          </a:prstGeom>
        </p:spPr>
      </p:pic>
      <p:pic>
        <p:nvPicPr>
          <p:cNvPr id="22" name="Picture 21" descr="A double photo of a sign&#10;&#10;Description generated with high confidence">
            <a:extLst>
              <a:ext uri="{FF2B5EF4-FFF2-40B4-BE49-F238E27FC236}">
                <a16:creationId xmlns:a16="http://schemas.microsoft.com/office/drawing/2014/main" id="{1F41A19C-C509-4BF2-B4A9-B5F5DE0257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879" y="3723679"/>
            <a:ext cx="3134321" cy="3134321"/>
          </a:xfrm>
          <a:prstGeom prst="rect">
            <a:avLst/>
          </a:prstGeom>
        </p:spPr>
      </p:pic>
      <p:pic>
        <p:nvPicPr>
          <p:cNvPr id="8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C5E6625-714D-4389-8198-9F7D84D9A2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985803"/>
            <a:ext cx="2572331" cy="3429000"/>
          </a:xfrm>
          <a:prstGeom prst="rect">
            <a:avLst/>
          </a:prstGeom>
        </p:spPr>
      </p:pic>
      <p:pic>
        <p:nvPicPr>
          <p:cNvPr id="18" name="Picture 17" descr="A sign on the side of a road&#10;&#10;Description generated with very high confidence">
            <a:extLst>
              <a:ext uri="{FF2B5EF4-FFF2-40B4-BE49-F238E27FC236}">
                <a16:creationId xmlns:a16="http://schemas.microsoft.com/office/drawing/2014/main" id="{82857410-992F-4B9E-88B2-D53B412BF3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366" y="4025162"/>
            <a:ext cx="2069634" cy="276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42232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B36C55-9F22-438D-A0B0-9426F85C2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10143393" cy="49831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66E819-5CFD-49D3-A56E-50F7882F2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>
                <a:solidFill>
                  <a:schemeClr val="bg1"/>
                </a:solidFill>
              </a:rPr>
              <a:t>โครงการ “ง่วงไม่ขับ พักกับตำรวจทางหลวง”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220348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66E819-5CFD-49D3-A56E-50F7882F2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>
                <a:solidFill>
                  <a:schemeClr val="bg1"/>
                </a:solidFill>
              </a:rPr>
              <a:t>ของขวัญสงกรานต์ “ง่วงไม่ขับ พักกับตำรวจทางหลวง”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Content Placeholder 8" descr="A large brick building with a wooden floor&#10;&#10;Description generated with very high confidence">
            <a:extLst>
              <a:ext uri="{FF2B5EF4-FFF2-40B4-BE49-F238E27FC236}">
                <a16:creationId xmlns:a16="http://schemas.microsoft.com/office/drawing/2014/main" id="{A1C4C127-F78B-420A-BC0B-A9B3FB454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2838314"/>
            <a:ext cx="2908905" cy="3696750"/>
          </a:xfrm>
        </p:spPr>
      </p:pic>
      <p:pic>
        <p:nvPicPr>
          <p:cNvPr id="11" name="Picture 10" descr="A close up of a garden&#10;&#10;Description generated with very high confidence">
            <a:extLst>
              <a:ext uri="{FF2B5EF4-FFF2-40B4-BE49-F238E27FC236}">
                <a16:creationId xmlns:a16="http://schemas.microsoft.com/office/drawing/2014/main" id="{F0DC8383-78BC-46CF-8DF5-DC1FFCF63E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680031"/>
            <a:ext cx="3224480" cy="1855032"/>
          </a:xfrm>
          <a:prstGeom prst="rect">
            <a:avLst/>
          </a:prstGeom>
        </p:spPr>
      </p:pic>
      <p:pic>
        <p:nvPicPr>
          <p:cNvPr id="13" name="Picture 12" descr="A double bed in a room&#10;&#10;Description generated with very high confidence">
            <a:extLst>
              <a:ext uri="{FF2B5EF4-FFF2-40B4-BE49-F238E27FC236}">
                <a16:creationId xmlns:a16="http://schemas.microsoft.com/office/drawing/2014/main" id="{97168C91-CA09-4092-ADBA-22C8BF26B8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838313"/>
            <a:ext cx="3224480" cy="1787126"/>
          </a:xfrm>
          <a:prstGeom prst="rect">
            <a:avLst/>
          </a:prstGeom>
        </p:spPr>
      </p:pic>
      <p:pic>
        <p:nvPicPr>
          <p:cNvPr id="15" name="Picture 14" descr="A house with trees in the background&#10;&#10;Description generated with very high confidence">
            <a:extLst>
              <a:ext uri="{FF2B5EF4-FFF2-40B4-BE49-F238E27FC236}">
                <a16:creationId xmlns:a16="http://schemas.microsoft.com/office/drawing/2014/main" id="{8572F14A-14EC-47F7-9175-20905D4569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850" y="961413"/>
            <a:ext cx="3162430" cy="1779562"/>
          </a:xfrm>
          <a:prstGeom prst="rect">
            <a:avLst/>
          </a:prstGeom>
        </p:spPr>
      </p:pic>
      <p:pic>
        <p:nvPicPr>
          <p:cNvPr id="17" name="Picture 16" descr="A picture containing building, tree, outdoor&#10;&#10;Description generated with high confidence">
            <a:extLst>
              <a:ext uri="{FF2B5EF4-FFF2-40B4-BE49-F238E27FC236}">
                <a16:creationId xmlns:a16="http://schemas.microsoft.com/office/drawing/2014/main" id="{AC1B5DCF-2A79-486D-B30F-117D42B1A9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946" y="983179"/>
            <a:ext cx="3175872" cy="1757796"/>
          </a:xfrm>
          <a:prstGeom prst="rect">
            <a:avLst/>
          </a:prstGeom>
        </p:spPr>
      </p:pic>
      <p:pic>
        <p:nvPicPr>
          <p:cNvPr id="19" name="Picture 18" descr="A kitchen with a wood floor&#10;&#10;Description generated with high confidence">
            <a:extLst>
              <a:ext uri="{FF2B5EF4-FFF2-40B4-BE49-F238E27FC236}">
                <a16:creationId xmlns:a16="http://schemas.microsoft.com/office/drawing/2014/main" id="{93071AE5-F718-425E-98C9-2602CA29E4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20" y="2838313"/>
            <a:ext cx="2684856" cy="3696750"/>
          </a:xfrm>
          <a:prstGeom prst="rect">
            <a:avLst/>
          </a:prstGeom>
        </p:spPr>
      </p:pic>
      <p:pic>
        <p:nvPicPr>
          <p:cNvPr id="21" name="Picture 20" descr="A picture containing grass, outdoor, sky, building&#10;&#10;Description generated with very high confidence">
            <a:extLst>
              <a:ext uri="{FF2B5EF4-FFF2-40B4-BE49-F238E27FC236}">
                <a16:creationId xmlns:a16="http://schemas.microsoft.com/office/drawing/2014/main" id="{13D01776-09B2-4EC7-AB97-0A2FADDF9D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" y="2838313"/>
            <a:ext cx="2629571" cy="1718006"/>
          </a:xfrm>
          <a:prstGeom prst="rect">
            <a:avLst/>
          </a:prstGeom>
        </p:spPr>
      </p:pic>
      <p:pic>
        <p:nvPicPr>
          <p:cNvPr id="23" name="Picture 22" descr="A sign in front of a house&#10;&#10;Description generated with very high confidence">
            <a:extLst>
              <a:ext uri="{FF2B5EF4-FFF2-40B4-BE49-F238E27FC236}">
                <a16:creationId xmlns:a16="http://schemas.microsoft.com/office/drawing/2014/main" id="{FF88E847-7166-45B7-B678-B62CB2B68D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171" y="977806"/>
            <a:ext cx="2358630" cy="1763169"/>
          </a:xfrm>
          <a:prstGeom prst="rect">
            <a:avLst/>
          </a:prstGeom>
        </p:spPr>
      </p:pic>
      <p:pic>
        <p:nvPicPr>
          <p:cNvPr id="25" name="Picture 24" descr="A sign on the side of a road&#10;&#10;Description generated with very high confidence">
            <a:extLst>
              <a:ext uri="{FF2B5EF4-FFF2-40B4-BE49-F238E27FC236}">
                <a16:creationId xmlns:a16="http://schemas.microsoft.com/office/drawing/2014/main" id="{D8B2E639-65CF-4D4A-B133-4335AF7BAB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4" y="977806"/>
            <a:ext cx="3162430" cy="1779562"/>
          </a:xfrm>
          <a:prstGeom prst="rect">
            <a:avLst/>
          </a:prstGeom>
        </p:spPr>
      </p:pic>
      <p:pic>
        <p:nvPicPr>
          <p:cNvPr id="27" name="Picture 26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704A1B6C-F33A-4628-B20F-089D3641B3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" y="4618351"/>
            <a:ext cx="2629571" cy="191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24406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396FEC67-C3EF-4253-B6EB-57791D964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2192000" cy="59732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4E7178-9D96-48D6-AA71-1F4B74663F1A}"/>
              </a:ext>
            </a:extLst>
          </p:cNvPr>
          <p:cNvSpPr txBox="1"/>
          <p:nvPr/>
        </p:nvSpPr>
        <p:spPr>
          <a:xfrm>
            <a:off x="457200" y="54864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เป้าหมายที่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th-TH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8B8064-8FB1-4C30-B07B-5A7B041ED3A6}"/>
              </a:ext>
            </a:extLst>
          </p:cNvPr>
          <p:cNvSpPr txBox="1"/>
          <p:nvPr/>
        </p:nvSpPr>
        <p:spPr>
          <a:xfrm>
            <a:off x="4321791" y="1752600"/>
            <a:ext cx="7239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มีการประชาสัมพันธ์ที่เข้าถึง</a:t>
            </a:r>
            <a:r>
              <a:rPr lang="th-TH" sz="6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กลุ่มเป้าหมาย</a:t>
            </a:r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</a:t>
            </a:r>
            <a:r>
              <a:rPr lang="en-US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100,000</a:t>
            </a:r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ราย</a:t>
            </a:r>
            <a:endParaRPr lang="en-US" sz="6000" dirty="0"/>
          </a:p>
        </p:txBody>
      </p:sp>
      <p:sp>
        <p:nvSpPr>
          <p:cNvPr id="8" name="ชื่อเรื่อง 2">
            <a:extLst>
              <a:ext uri="{FF2B5EF4-FFF2-40B4-BE49-F238E27FC236}">
                <a16:creationId xmlns:a16="http://schemas.microsoft.com/office/drawing/2014/main" id="{804BDF3C-6E2B-4FA8-B13F-E8C1A3ED6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9650"/>
            <a:ext cx="10972800" cy="596153"/>
          </a:xfrm>
        </p:spPr>
        <p:txBody>
          <a:bodyPr>
            <a:noAutofit/>
          </a:bodyPr>
          <a:lstStyle/>
          <a:p>
            <a:r>
              <a:rPr lang="th-TH" sz="4000" dirty="0">
                <a:solidFill>
                  <a:schemeClr val="bg1"/>
                </a:solidFill>
              </a:rPr>
              <a:t>การอำนวยความสะดวกในการจราจร ป้องกันและลดอุบัติเหตุ</a:t>
            </a:r>
          </a:p>
        </p:txBody>
      </p:sp>
    </p:spTree>
    <p:extLst>
      <p:ext uri="{BB962C8B-B14F-4D97-AF65-F5344CB8AC3E}">
        <p14:creationId xmlns:p14="http://schemas.microsoft.com/office/powerpoint/2010/main" val="1571570485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96153"/>
          </a:xfrm>
        </p:spPr>
        <p:txBody>
          <a:bodyPr>
            <a:noAutofit/>
          </a:bodyPr>
          <a:lstStyle/>
          <a:p>
            <a:r>
              <a:rPr lang="th-TH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“สื่อสารสองทางยังกลุ่มเป้าหมายผู้ใช้ทางโดยตรง”</a:t>
            </a:r>
            <a:endParaRPr lang="th-TH" sz="40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5C0BBC-53DE-4A9F-B847-F6FB4870A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049693"/>
              </p:ext>
            </p:extLst>
          </p:nvPr>
        </p:nvGraphicFramePr>
        <p:xfrm>
          <a:off x="1447800" y="1005840"/>
          <a:ext cx="9372600" cy="569976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686300">
                  <a:extLst>
                    <a:ext uri="{9D8B030D-6E8A-4147-A177-3AD203B41FA5}">
                      <a16:colId xmlns:a16="http://schemas.microsoft.com/office/drawing/2014/main" val="1751580850"/>
                    </a:ext>
                  </a:extLst>
                </a:gridCol>
                <a:gridCol w="4686300">
                  <a:extLst>
                    <a:ext uri="{9D8B030D-6E8A-4147-A177-3AD203B41FA5}">
                      <a16:colId xmlns:a16="http://schemas.microsoft.com/office/drawing/2014/main" val="41102161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@ </a:t>
                      </a:r>
                      <a:r>
                        <a:rPr lang="th-TH" sz="2800" dirty="0"/>
                        <a:t>ไลน์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/>
                        <a:t>จำนวนสมาชิก ณ </a:t>
                      </a:r>
                      <a:r>
                        <a:rPr lang="en-SG" sz="2800" dirty="0"/>
                        <a:t>16 </a:t>
                      </a:r>
                      <a:r>
                        <a:rPr lang="th-TH" sz="2800" dirty="0"/>
                        <a:t>พ.ย.</a:t>
                      </a:r>
                      <a:r>
                        <a:rPr lang="en-US" sz="2800" dirty="0"/>
                        <a:t>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958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800" dirty="0"/>
                        <a:t>กองบังคับการตำรวจทางหลวง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46,145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707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800" dirty="0"/>
                        <a:t>ภาคกลาง(กก.</a:t>
                      </a:r>
                      <a:r>
                        <a:rPr lang="en-US" sz="2800" dirty="0"/>
                        <a:t>1</a:t>
                      </a:r>
                      <a:r>
                        <a:rPr lang="th-TH" sz="2800" dirty="0"/>
                        <a:t>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6,667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04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800" dirty="0"/>
                        <a:t>ภาคตะวันตก(กก.</a:t>
                      </a:r>
                      <a:r>
                        <a:rPr lang="en-US" sz="2800" dirty="0"/>
                        <a:t>2</a:t>
                      </a:r>
                      <a:r>
                        <a:rPr lang="th-TH" sz="2800" dirty="0"/>
                        <a:t>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5,354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817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800" dirty="0"/>
                        <a:t>ภาคตะวันออก(กก.</a:t>
                      </a:r>
                      <a:r>
                        <a:rPr lang="en-US" sz="2800" dirty="0"/>
                        <a:t>3</a:t>
                      </a:r>
                      <a:r>
                        <a:rPr lang="th-TH" sz="2800" dirty="0"/>
                        <a:t>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4,567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719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800" dirty="0"/>
                        <a:t>ภาคอีสานตอนบน(กก.</a:t>
                      </a:r>
                      <a:r>
                        <a:rPr lang="en-US" sz="2800" dirty="0"/>
                        <a:t>4</a:t>
                      </a:r>
                      <a:r>
                        <a:rPr lang="th-TH" sz="2800" dirty="0"/>
                        <a:t>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3,534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278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800" dirty="0"/>
                        <a:t>ภาคเหนือ(กก.</a:t>
                      </a:r>
                      <a:r>
                        <a:rPr lang="en-US" sz="2800" dirty="0"/>
                        <a:t>5</a:t>
                      </a:r>
                      <a:r>
                        <a:rPr lang="th-TH" sz="2800" dirty="0"/>
                        <a:t>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23,321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086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800" dirty="0"/>
                        <a:t>ภาคอีสานตอนล่าง(กก.</a:t>
                      </a:r>
                      <a:r>
                        <a:rPr lang="en-US" sz="2800" dirty="0"/>
                        <a:t>6</a:t>
                      </a:r>
                      <a:r>
                        <a:rPr lang="th-TH" sz="2800" dirty="0"/>
                        <a:t>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7,169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38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800" dirty="0"/>
                        <a:t>ภาคใต้(กก.</a:t>
                      </a:r>
                      <a:r>
                        <a:rPr lang="en-US" sz="2800" dirty="0"/>
                        <a:t>7</a:t>
                      </a:r>
                      <a:r>
                        <a:rPr lang="th-TH" sz="2800" dirty="0"/>
                        <a:t>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4,402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855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800" dirty="0"/>
                        <a:t>มอเตอร์เวย์(กก.</a:t>
                      </a:r>
                      <a:r>
                        <a:rPr lang="en-US" sz="2800" dirty="0"/>
                        <a:t>8</a:t>
                      </a:r>
                      <a:r>
                        <a:rPr lang="th-TH" sz="2800" dirty="0"/>
                        <a:t>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2,701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711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800" dirty="0"/>
                        <a:t>รวม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103,860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103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568914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96153"/>
          </a:xfrm>
        </p:spPr>
        <p:txBody>
          <a:bodyPr>
            <a:noAutofit/>
          </a:bodyPr>
          <a:lstStyle/>
          <a:p>
            <a:r>
              <a:rPr lang="th-TH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 ๗๗๗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๗๗๗</a:t>
            </a:r>
            <a:r>
              <a:rPr lang="th-TH" sz="4400" b="1" baseline="30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๒  </a:t>
            </a:r>
            <a:r>
              <a:rPr lang="th-TH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๗๗๗</a:t>
            </a:r>
            <a:r>
              <a:rPr lang="th-TH" sz="4400" b="1" baseline="30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๓ </a:t>
            </a:r>
            <a:r>
              <a:rPr lang="th-TH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กระทรวงคมนาคม โดย บก.ทล.</a:t>
            </a:r>
            <a:endParaRPr lang="th-TH" sz="40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9883862"/>
              </p:ext>
            </p:extLst>
          </p:nvPr>
        </p:nvGraphicFramePr>
        <p:xfrm>
          <a:off x="457200" y="1295400"/>
          <a:ext cx="11430000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161441910"/>
                    </a:ext>
                  </a:extLst>
                </a:gridCol>
              </a:tblGrid>
              <a:tr h="685292"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มาตรการ </a:t>
                      </a:r>
                      <a:r>
                        <a:rPr lang="en-US" sz="3200" b="1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777</a:t>
                      </a:r>
                      <a:endParaRPr lang="en-US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มาตรการ </a:t>
                      </a:r>
                      <a:r>
                        <a:rPr lang="en-US" sz="3200" b="1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777</a:t>
                      </a:r>
                      <a:r>
                        <a:rPr lang="en-US" sz="3200" b="1" baseline="30000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  <a:r>
                        <a:rPr lang="th-TH" sz="3200" b="1" baseline="30000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th-TH" sz="3200" b="1" baseline="0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</a:t>
                      </a:r>
                      <a:r>
                        <a:rPr lang="en-US" sz="3200" b="1" baseline="0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61</a:t>
                      </a:r>
                      <a:r>
                        <a:rPr lang="th-TH" sz="3200" b="1" baseline="0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สายทาง)</a:t>
                      </a:r>
                      <a:endParaRPr lang="en-US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มาตรการ 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777</a:t>
                      </a:r>
                      <a:r>
                        <a:rPr lang="en-US" baseline="30000" dirty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  <a:r>
                        <a:rPr lang="th-TH" sz="2400" baseline="0" dirty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(สงกรานต์ </a:t>
                      </a:r>
                      <a:r>
                        <a:rPr lang="en-SG" sz="2400" baseline="0" dirty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62</a:t>
                      </a:r>
                      <a:r>
                        <a:rPr lang="th-TH" sz="2400" baseline="0" dirty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)</a:t>
                      </a:r>
                      <a:endParaRPr lang="en-US" dirty="0">
                        <a:solidFill>
                          <a:schemeClr val="bg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908">
                <a:tc>
                  <a:txBody>
                    <a:bodyPr/>
                    <a:lstStyle/>
                    <a:p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</a:t>
                      </a: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02B649E1-BC49-4A1E-958E-176B4CA77C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3901307"/>
              </p:ext>
            </p:extLst>
          </p:nvPr>
        </p:nvGraphicFramePr>
        <p:xfrm>
          <a:off x="457200" y="2057400"/>
          <a:ext cx="1196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1633817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7D12093-B136-4346-B821-9CD3C5B07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4" y="2141977"/>
            <a:ext cx="3943016" cy="4030223"/>
          </a:xfrm>
          <a:prstGeom prst="rect">
            <a:avLst/>
          </a:prstGeom>
        </p:spPr>
      </p:pic>
      <p:pic>
        <p:nvPicPr>
          <p:cNvPr id="29" name="Picture 28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811B487A-89B8-418A-B26C-E5B43AB14A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885" y="1752600"/>
            <a:ext cx="3573780" cy="5105400"/>
          </a:xfrm>
          <a:prstGeom prst="rect">
            <a:avLst/>
          </a:prstGeom>
        </p:spPr>
      </p:pic>
      <p:pic>
        <p:nvPicPr>
          <p:cNvPr id="31" name="Picture 3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1580B21-D892-42AE-9BE4-DE18C62B5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357" y="2884225"/>
            <a:ext cx="4007382" cy="376199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87E3CC0-DDE6-4986-8DCE-1FD00A15D34F}"/>
              </a:ext>
            </a:extLst>
          </p:cNvPr>
          <p:cNvSpPr txBox="1"/>
          <p:nvPr/>
        </p:nvSpPr>
        <p:spPr>
          <a:xfrm>
            <a:off x="7956018" y="1910316"/>
            <a:ext cx="400738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b="1" dirty="0">
                <a:ln/>
                <a:solidFill>
                  <a:schemeClr val="accent3"/>
                </a:solidFill>
              </a:rPr>
              <a:t>ยอดรวมสมาชิกฯ </a:t>
            </a:r>
            <a:r>
              <a:rPr lang="en-US" b="1" dirty="0">
                <a:ln/>
                <a:solidFill>
                  <a:schemeClr val="accent3"/>
                </a:solidFill>
              </a:rPr>
              <a:t>103,860</a:t>
            </a:r>
            <a:r>
              <a:rPr lang="th-TH" b="1" dirty="0">
                <a:ln/>
                <a:solidFill>
                  <a:schemeClr val="accent3"/>
                </a:solidFill>
              </a:rPr>
              <a:t> ราย ณ </a:t>
            </a:r>
            <a:r>
              <a:rPr lang="en-US" b="1" dirty="0">
                <a:ln/>
                <a:solidFill>
                  <a:schemeClr val="accent3"/>
                </a:solidFill>
              </a:rPr>
              <a:t>16 </a:t>
            </a:r>
            <a:r>
              <a:rPr lang="th-TH" b="1" dirty="0">
                <a:ln/>
                <a:solidFill>
                  <a:schemeClr val="accent3"/>
                </a:solidFill>
              </a:rPr>
              <a:t>พฤศจิกายน </a:t>
            </a:r>
            <a:r>
              <a:rPr lang="en-US" b="1" dirty="0">
                <a:ln/>
                <a:solidFill>
                  <a:schemeClr val="accent3"/>
                </a:solidFill>
              </a:rPr>
              <a:t>2561</a:t>
            </a: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012B4B1B-5567-419E-AE8D-5C8C7E17EA5D}"/>
              </a:ext>
            </a:extLst>
          </p:cNvPr>
          <p:cNvSpPr txBox="1">
            <a:spLocks/>
          </p:cNvSpPr>
          <p:nvPr/>
        </p:nvSpPr>
        <p:spPr>
          <a:xfrm>
            <a:off x="685800" y="0"/>
            <a:ext cx="10972800" cy="1600200"/>
          </a:xfrm>
          <a:prstGeom prst="rect">
            <a:avLst/>
          </a:prstGeom>
        </p:spPr>
        <p:txBody>
          <a:bodyPr vert="horz" lIns="103163" tIns="51581" rIns="103163" bIns="51581" rtlCol="0" anchor="ctr">
            <a:normAutofit/>
          </a:bodyPr>
          <a:lstStyle>
            <a:lvl1pPr algn="ctr" defTabSz="103162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th-TH" dirty="0">
                <a:solidFill>
                  <a:schemeClr val="bg1"/>
                </a:solidFill>
              </a:rPr>
              <a:t>มาตรการ </a:t>
            </a:r>
            <a:r>
              <a:rPr lang="en-US" dirty="0">
                <a:solidFill>
                  <a:schemeClr val="bg1"/>
                </a:solidFill>
              </a:rPr>
              <a:t>777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th-TH" dirty="0">
                <a:solidFill>
                  <a:schemeClr val="bg1"/>
                </a:solidFill>
              </a:rPr>
              <a:t> ด้านการบริการและประชาสัมพันธ์</a:t>
            </a:r>
            <a:br>
              <a:rPr lang="en-US" dirty="0">
                <a:solidFill>
                  <a:srgbClr val="ED00C4"/>
                </a:solidFill>
              </a:rPr>
            </a:br>
            <a:r>
              <a:rPr lang="th-TH" sz="4000" dirty="0">
                <a:solidFill>
                  <a:srgbClr val="FF0000"/>
                </a:solidFill>
              </a:rPr>
              <a:t>เครือข่ายผู้ใช้ทางผ่าน</a:t>
            </a:r>
            <a:r>
              <a:rPr lang="en-US" sz="4000" dirty="0">
                <a:solidFill>
                  <a:srgbClr val="FF0000"/>
                </a:solidFill>
              </a:rPr>
              <a:t> Line @</a:t>
            </a:r>
            <a:r>
              <a:rPr lang="th-TH" sz="4000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835930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396FEC67-C3EF-4253-B6EB-57791D964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640"/>
            <a:ext cx="12192000" cy="59732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4E7178-9D96-48D6-AA71-1F4B74663F1A}"/>
              </a:ext>
            </a:extLst>
          </p:cNvPr>
          <p:cNvSpPr txBox="1"/>
          <p:nvPr/>
        </p:nvSpPr>
        <p:spPr>
          <a:xfrm>
            <a:off x="457200" y="54864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เป้าหมายที่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th-TH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8B8064-8FB1-4C30-B07B-5A7B041ED3A6}"/>
              </a:ext>
            </a:extLst>
          </p:cNvPr>
          <p:cNvSpPr txBox="1"/>
          <p:nvPr/>
        </p:nvSpPr>
        <p:spPr>
          <a:xfrm>
            <a:off x="4321791" y="1752600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มีระบบบริหารจัดการที่</a:t>
            </a:r>
          </a:p>
          <a:p>
            <a:pPr lvl="0" algn="ctr"/>
            <a:r>
              <a:rPr lang="th-TH" sz="6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มีประสิทธิภาพ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8" name="ชื่อเรื่อง 2">
            <a:extLst>
              <a:ext uri="{FF2B5EF4-FFF2-40B4-BE49-F238E27FC236}">
                <a16:creationId xmlns:a16="http://schemas.microsoft.com/office/drawing/2014/main" id="{0F7D2717-03F1-443D-83D9-12038151C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9650"/>
            <a:ext cx="10972800" cy="596153"/>
          </a:xfrm>
        </p:spPr>
        <p:txBody>
          <a:bodyPr>
            <a:noAutofit/>
          </a:bodyPr>
          <a:lstStyle/>
          <a:p>
            <a:r>
              <a:rPr lang="th-TH" sz="4000" dirty="0">
                <a:solidFill>
                  <a:schemeClr val="bg1"/>
                </a:solidFill>
              </a:rPr>
              <a:t>การอำนวยความสะดวกในการจราจร ป้องกันและลดอุบัติเหตุ</a:t>
            </a:r>
          </a:p>
        </p:txBody>
      </p:sp>
    </p:spTree>
    <p:extLst>
      <p:ext uri="{BB962C8B-B14F-4D97-AF65-F5344CB8AC3E}">
        <p14:creationId xmlns:p14="http://schemas.microsoft.com/office/powerpoint/2010/main" val="698224128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59E3CE-F969-4C8B-B1B6-3E0EEFE0F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การติดตามและบริหารสั่งจัดการ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E078741-0B74-4A52-B1A4-34F5427634D4}"/>
              </a:ext>
            </a:extLst>
          </p:cNvPr>
          <p:cNvGraphicFramePr/>
          <p:nvPr>
            <p:extLst/>
          </p:nvPr>
        </p:nvGraphicFramePr>
        <p:xfrm>
          <a:off x="0" y="990600"/>
          <a:ext cx="60960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6DEBAB7-C9A1-4592-B8DF-075AD4CE6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1066800"/>
            <a:ext cx="5117453" cy="2878726"/>
          </a:xfrm>
          <a:prstGeom prst="rect">
            <a:avLst/>
          </a:prstGeom>
        </p:spPr>
      </p:pic>
      <p:pic>
        <p:nvPicPr>
          <p:cNvPr id="4" name="Picture 3" descr="A plane parked on the side of a building&#10;&#10;Description generated with high confidence">
            <a:extLst>
              <a:ext uri="{FF2B5EF4-FFF2-40B4-BE49-F238E27FC236}">
                <a16:creationId xmlns:a16="http://schemas.microsoft.com/office/drawing/2014/main" id="{A8C43A68-E6A7-4B9A-9AF5-D3874B051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281681"/>
            <a:ext cx="2537945" cy="1902600"/>
          </a:xfrm>
          <a:prstGeom prst="rect">
            <a:avLst/>
          </a:prstGeom>
        </p:spPr>
      </p:pic>
      <p:pic>
        <p:nvPicPr>
          <p:cNvPr id="7" name="Picture 6" descr="A close up of a car&#10;&#10;Description generated with high confidence">
            <a:extLst>
              <a:ext uri="{FF2B5EF4-FFF2-40B4-BE49-F238E27FC236}">
                <a16:creationId xmlns:a16="http://schemas.microsoft.com/office/drawing/2014/main" id="{12066034-7D55-4184-808A-4EEAE7E026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4281681"/>
            <a:ext cx="2537945" cy="190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40801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4400" b="1" kern="0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มาตรการด้านการบริหารจัดการ</a:t>
            </a:r>
            <a:endParaRPr lang="th-TH" sz="40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0" y="990600"/>
            <a:ext cx="6248400" cy="1524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จัดตั้งคณะทำงานด้านการจราจร, คณะทำงานด้านป้องกันและลดอุบัติเหตุทางถนน และคณะทำงานด้านการประชาสัมพันธ์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จัดศูนย์อำนวยการฯ, ศูนย์ปฏิบัติการฯ ทุกระดับ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จัดตั้งศูนย์บริหาร ควบคุม และสั่งการจราจร (</a:t>
            </a:r>
            <a:r>
              <a:rPr lang="en-US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CCTV</a:t>
            </a:r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graphicFrame>
        <p:nvGraphicFramePr>
          <p:cNvPr id="4" name="ตัวแทนเนื้อหา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5737383"/>
              </p:ext>
            </p:extLst>
          </p:nvPr>
        </p:nvGraphicFramePr>
        <p:xfrm>
          <a:off x="4114800" y="990600"/>
          <a:ext cx="80010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2" name="กลุ่ม 21"/>
          <p:cNvGrpSpPr/>
          <p:nvPr/>
        </p:nvGrpSpPr>
        <p:grpSpPr>
          <a:xfrm>
            <a:off x="228600" y="2590800"/>
            <a:ext cx="3869020" cy="4267200"/>
            <a:chOff x="228600" y="2590800"/>
            <a:chExt cx="3869020" cy="4267200"/>
          </a:xfrm>
        </p:grpSpPr>
        <p:sp>
          <p:nvSpPr>
            <p:cNvPr id="6" name="สี่เหลี่ยมผืนผ้ามุมมน 5"/>
            <p:cNvSpPr/>
            <p:nvPr/>
          </p:nvSpPr>
          <p:spPr>
            <a:xfrm>
              <a:off x="228600" y="2590800"/>
              <a:ext cx="3869020" cy="3593832"/>
            </a:xfrm>
            <a:prstGeom prst="round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8000" r="-48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สี่เหลี่ยมผืนผ้า 17"/>
            <p:cNvSpPr/>
            <p:nvPr/>
          </p:nvSpPr>
          <p:spPr>
            <a:xfrm>
              <a:off x="228600" y="6184632"/>
              <a:ext cx="3869020" cy="6733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4" tIns="227584" rIns="227584" bIns="0" numCol="1" spcCol="1270" anchor="b" anchorCtr="0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kern="1200" cap="none" spc="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CCTV  4</a:t>
              </a:r>
              <a:r>
                <a:rPr lang="en-US" sz="44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5</a:t>
              </a:r>
              <a:r>
                <a:rPr lang="en-US" sz="4400" b="1" kern="1200" cap="none" spc="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400" b="1" kern="1200" cap="none" spc="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จุด</a:t>
              </a:r>
              <a:r>
                <a:rPr lang="en-US" sz="4400" b="1" kern="1200" cap="none" spc="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           </a:t>
              </a:r>
            </a:p>
          </p:txBody>
        </p:sp>
      </p:grpSp>
      <p:grpSp>
        <p:nvGrpSpPr>
          <p:cNvPr id="23" name="กลุ่ม 22"/>
          <p:cNvGrpSpPr/>
          <p:nvPr/>
        </p:nvGrpSpPr>
        <p:grpSpPr>
          <a:xfrm>
            <a:off x="4605528" y="3276601"/>
            <a:ext cx="3319272" cy="3547280"/>
            <a:chOff x="4605528" y="3276601"/>
            <a:chExt cx="3319272" cy="3547280"/>
          </a:xfrm>
        </p:grpSpPr>
        <p:sp>
          <p:nvSpPr>
            <p:cNvPr id="7" name="สี่เหลี่ยมผืนผ้ามุมมน 6"/>
            <p:cNvSpPr/>
            <p:nvPr/>
          </p:nvSpPr>
          <p:spPr>
            <a:xfrm>
              <a:off x="4605528" y="3276601"/>
              <a:ext cx="3319272" cy="2908031"/>
            </a:xfrm>
            <a:prstGeom prst="roundRect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0000" r="-5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สี่เหลี่ยมผืนผ้า 18"/>
            <p:cNvSpPr/>
            <p:nvPr/>
          </p:nvSpPr>
          <p:spPr>
            <a:xfrm>
              <a:off x="4605528" y="6184632"/>
              <a:ext cx="3319272" cy="6392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9392" tIns="469392" rIns="469392" bIns="0" numCol="1" spcCol="1270" anchor="b" anchorCtr="0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lvl="0" algn="ctr" defTabSz="2933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VDO Conference</a:t>
              </a:r>
              <a:endParaRPr lang="en-US" b="1" kern="12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5" name="กลุ่ม 24"/>
          <p:cNvGrpSpPr/>
          <p:nvPr/>
        </p:nvGrpSpPr>
        <p:grpSpPr>
          <a:xfrm>
            <a:off x="7622456" y="3276600"/>
            <a:ext cx="4645744" cy="3582537"/>
            <a:chOff x="7546256" y="3276600"/>
            <a:chExt cx="4645744" cy="3582537"/>
          </a:xfrm>
        </p:grpSpPr>
        <p:sp>
          <p:nvSpPr>
            <p:cNvPr id="21" name="สี่เหลี่ยมผืนผ้า 20"/>
            <p:cNvSpPr/>
            <p:nvPr/>
          </p:nvSpPr>
          <p:spPr>
            <a:xfrm>
              <a:off x="7546256" y="6219888"/>
              <a:ext cx="4645744" cy="6392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9392" tIns="469392" rIns="469392" bIns="0" numCol="1" spcCol="1270" anchor="b" anchorCtr="0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lvl="0" algn="ctr" defTabSz="2933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LINE</a:t>
              </a:r>
              <a:r>
                <a:rPr lang="th-TH" sz="40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40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@HIGHWAY</a:t>
              </a:r>
              <a:r>
                <a:rPr lang="th-TH" sz="40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b="1" kern="1200" cap="none" spc="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1193</a:t>
              </a:r>
              <a:endParaRPr lang="en-US" sz="4000" b="1" kern="12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4" name="สี่เหลี่ยมผืนผ้ามุมมน 23"/>
            <p:cNvSpPr/>
            <p:nvPr/>
          </p:nvSpPr>
          <p:spPr>
            <a:xfrm>
              <a:off x="8473439" y="3276600"/>
              <a:ext cx="3017520" cy="2908032"/>
            </a:xfrm>
            <a:prstGeom prst="roundRect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1000" r="-5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4112530633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th-TH" sz="4400" b="1" kern="0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มาตรการด้านการประชาสัมพันธ์</a:t>
            </a:r>
            <a:endParaRPr lang="th-TH" sz="40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13" name="ไดอะแกรม 12"/>
          <p:cNvGraphicFramePr/>
          <p:nvPr>
            <p:extLst>
              <p:ext uri="{D42A27DB-BD31-4B8C-83A1-F6EECF244321}">
                <p14:modId xmlns:p14="http://schemas.microsoft.com/office/powerpoint/2010/main" val="1626222324"/>
              </p:ext>
            </p:extLst>
          </p:nvPr>
        </p:nvGraphicFramePr>
        <p:xfrm>
          <a:off x="1066800" y="1295400"/>
          <a:ext cx="4481327" cy="5563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ไดอะแกรม 13"/>
          <p:cNvGraphicFramePr/>
          <p:nvPr>
            <p:extLst/>
          </p:nvPr>
        </p:nvGraphicFramePr>
        <p:xfrm>
          <a:off x="5958073" y="1298881"/>
          <a:ext cx="4481327" cy="5406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31004434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th-TH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“ห่วงใยทุกชีวิต เป็นมิตรทุกเส้นทาง ทำทุกอย่างด้วยสำนึก เพราะเราคือตำรวจทางหลวง”</a:t>
            </a:r>
            <a:endParaRPr lang="th-TH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641498" y="1219199"/>
            <a:ext cx="10972800" cy="4881349"/>
            <a:chOff x="609600" y="1219200"/>
            <a:chExt cx="10972800" cy="4802088"/>
          </a:xfrm>
        </p:grpSpPr>
        <p:pic>
          <p:nvPicPr>
            <p:cNvPr id="4" name="รูปภาพ 3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2628413"/>
              <a:ext cx="796235" cy="704038"/>
            </a:xfrm>
            <a:prstGeom prst="rect">
              <a:avLst/>
            </a:prstGeom>
          </p:spPr>
        </p:pic>
        <p:pic>
          <p:nvPicPr>
            <p:cNvPr id="5" name="รูปภาพ 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5321261"/>
              <a:ext cx="796235" cy="700027"/>
            </a:xfrm>
            <a:prstGeom prst="rect">
              <a:avLst/>
            </a:prstGeom>
          </p:spPr>
        </p:pic>
        <p:pic>
          <p:nvPicPr>
            <p:cNvPr id="6" name="รูปภาพ 5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3496602"/>
              <a:ext cx="796235" cy="726606"/>
            </a:xfrm>
            <a:prstGeom prst="rect">
              <a:avLst/>
            </a:prstGeom>
          </p:spPr>
        </p:pic>
        <p:pic>
          <p:nvPicPr>
            <p:cNvPr id="7" name="รูปภาพ 6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4387359"/>
              <a:ext cx="796235" cy="752805"/>
            </a:xfrm>
            <a:prstGeom prst="rect">
              <a:avLst/>
            </a:prstGeom>
          </p:spPr>
        </p:pic>
        <p:sp>
          <p:nvSpPr>
            <p:cNvPr id="8" name="กล่องข้อความ 2"/>
            <p:cNvSpPr txBox="1">
              <a:spLocks noChangeArrowheads="1"/>
            </p:cNvSpPr>
            <p:nvPr/>
          </p:nvSpPr>
          <p:spPr bwMode="auto">
            <a:xfrm>
              <a:off x="4978147" y="5353485"/>
              <a:ext cx="5509054" cy="667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3600" b="1" dirty="0">
                  <a:solidFill>
                    <a:srgbClr val="C00000"/>
                  </a:solidFill>
                  <a:latin typeface="TH SarabunPSK" panose="020B0500040200020003" pitchFamily="34" charset="-34"/>
                  <a:ea typeface="Calibri"/>
                  <a:cs typeface="TH SarabunPSK" panose="020B0500040200020003" pitchFamily="34" charset="-34"/>
                </a:rPr>
                <a:t>1193</a:t>
              </a:r>
            </a:p>
          </p:txBody>
        </p:sp>
        <p:sp>
          <p:nvSpPr>
            <p:cNvPr id="9" name="กล่องข้อความ 2"/>
            <p:cNvSpPr txBox="1">
              <a:spLocks noChangeArrowheads="1"/>
            </p:cNvSpPr>
            <p:nvPr/>
          </p:nvSpPr>
          <p:spPr bwMode="auto">
            <a:xfrm>
              <a:off x="4987235" y="3607105"/>
              <a:ext cx="5499966" cy="599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th-TH" sz="2000" b="1" dirty="0">
                  <a:solidFill>
                    <a:srgbClr val="C00000"/>
                  </a:solidFill>
                  <a:latin typeface="JasmineUPC" panose="02020603050405020304" pitchFamily="18" charset="-34"/>
                  <a:ea typeface="Calibri"/>
                  <a:cs typeface="JasmineUPC" panose="02020603050405020304" pitchFamily="18" charset="-34"/>
                </a:rPr>
                <a:t>ทางหลวงแนะนำเส้นทาง</a:t>
              </a:r>
              <a:endParaRPr lang="en-US" sz="2000" b="1" dirty="0">
                <a:solidFill>
                  <a:srgbClr val="C00000"/>
                </a:solidFill>
                <a:latin typeface="JasmineUPC" panose="02020603050405020304" pitchFamily="18" charset="-34"/>
                <a:ea typeface="Calibri"/>
                <a:cs typeface="JasmineUPC" panose="02020603050405020304" pitchFamily="18" charset="-34"/>
              </a:endParaRPr>
            </a:p>
          </p:txBody>
        </p:sp>
        <p:sp>
          <p:nvSpPr>
            <p:cNvPr id="10" name="กล่องข้อความ 2"/>
            <p:cNvSpPr txBox="1">
              <a:spLocks noChangeArrowheads="1"/>
            </p:cNvSpPr>
            <p:nvPr/>
          </p:nvSpPr>
          <p:spPr bwMode="auto">
            <a:xfrm>
              <a:off x="4978147" y="2667662"/>
              <a:ext cx="5509054" cy="615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b="1" dirty="0">
                  <a:solidFill>
                    <a:srgbClr val="C00000"/>
                  </a:solidFill>
                  <a:latin typeface="KodchiangUPC"/>
                  <a:ea typeface="Calibri"/>
                </a:rPr>
                <a:t>@highway1193</a:t>
              </a:r>
              <a:endParaRPr lang="en-US" b="1" dirty="0">
                <a:solidFill>
                  <a:srgbClr val="C00000"/>
                </a:solidFill>
                <a:latin typeface="TH SarabunPSK"/>
                <a:ea typeface="Calibri"/>
              </a:endParaRPr>
            </a:p>
          </p:txBody>
        </p:sp>
        <p:sp>
          <p:nvSpPr>
            <p:cNvPr id="11" name="กล่องข้อความ 2"/>
            <p:cNvSpPr txBox="1">
              <a:spLocks noChangeArrowheads="1"/>
            </p:cNvSpPr>
            <p:nvPr/>
          </p:nvSpPr>
          <p:spPr bwMode="auto">
            <a:xfrm>
              <a:off x="4983315" y="4419583"/>
              <a:ext cx="5503886" cy="720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b="1" dirty="0">
                  <a:solidFill>
                    <a:srgbClr val="C00000"/>
                  </a:solidFill>
                  <a:latin typeface="KodchiangUPC"/>
                  <a:ea typeface="Calibri"/>
                </a:rPr>
                <a:t>www.highway.police.go.th</a:t>
              </a:r>
              <a:endParaRPr lang="en-US" b="1" dirty="0">
                <a:solidFill>
                  <a:srgbClr val="C00000"/>
                </a:solidFill>
                <a:latin typeface="TH SarabunPSK"/>
                <a:ea typeface="Calibri"/>
              </a:endParaRPr>
            </a:p>
          </p:txBody>
        </p:sp>
        <p:sp>
          <p:nvSpPr>
            <p:cNvPr id="12" name="TextBox 19"/>
            <p:cNvSpPr txBox="1"/>
            <p:nvPr/>
          </p:nvSpPr>
          <p:spPr>
            <a:xfrm>
              <a:off x="609600" y="1219200"/>
              <a:ext cx="10972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th-TH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ขอขอบคุณทุกท่าน</a:t>
              </a:r>
            </a:p>
            <a:p>
              <a:pPr algn="ctr"/>
              <a:r>
                <a:rPr lang="th-TH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กองบังคับการตำรวจทางหลวง</a:t>
              </a:r>
              <a:endPara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3986EF2-F1F3-4958-B227-F8DF8ABFCB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97" y="2597238"/>
            <a:ext cx="1693204" cy="84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55176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53000"/>
            <a:ext cx="2297202" cy="130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512201" y="228600"/>
            <a:ext cx="11167598" cy="6553200"/>
          </a:xfrm>
        </p:spPr>
        <p:txBody>
          <a:bodyPr>
            <a:noAutofit/>
          </a:bodyPr>
          <a:lstStyle/>
          <a:p>
            <a:r>
              <a:rPr lang="th-TH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จบการนำเสนอ</a:t>
            </a:r>
          </a:p>
          <a:p>
            <a:endParaRPr lang="th-TH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spcBef>
                <a:spcPts val="0"/>
              </a:spcBef>
            </a:pPr>
            <a:r>
              <a:rPr lang="th-TH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“ห่วงใยทุกชีวิต  เป็นมิตรทุกเส้นทาง</a:t>
            </a:r>
          </a:p>
          <a:p>
            <a:pPr>
              <a:spcBef>
                <a:spcPts val="0"/>
              </a:spcBef>
            </a:pPr>
            <a:r>
              <a:rPr lang="th-TH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ทำทุกอย่างด้วยจิตสำนึก เพราะเราคือตำรวจทางหลวง”</a:t>
            </a:r>
            <a:endParaRPr lang="th-TH" sz="7200" b="1" kern="0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7200" b="1" kern="0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กองบังคับการตำรวจทางหลวง</a:t>
            </a:r>
            <a:endParaRPr lang="th-TH" sz="720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1475787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396FEC67-C3EF-4253-B6EB-57791D964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640"/>
            <a:ext cx="12192000" cy="5973262"/>
          </a:xfrm>
          <a:prstGeom prst="rect">
            <a:avLst/>
          </a:prstGeom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4000" dirty="0">
                <a:solidFill>
                  <a:schemeClr val="bg1"/>
                </a:solidFill>
              </a:rPr>
              <a:t>การอำนวยความสะดวกในการจราจร ป้องกันและลดอุบัติเหตุ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4E7178-9D96-48D6-AA71-1F4B74663F1A}"/>
              </a:ext>
            </a:extLst>
          </p:cNvPr>
          <p:cNvSpPr txBox="1"/>
          <p:nvPr/>
        </p:nvSpPr>
        <p:spPr>
          <a:xfrm>
            <a:off x="457200" y="54864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เป้าหมายที่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th-TH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8B8064-8FB1-4C30-B07B-5A7B041ED3A6}"/>
              </a:ext>
            </a:extLst>
          </p:cNvPr>
          <p:cNvSpPr txBox="1"/>
          <p:nvPr/>
        </p:nvSpPr>
        <p:spPr>
          <a:xfrm>
            <a:off x="4648200" y="1905000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/>
              <a:t>มีจุดให้บริการผู้ใช้ทางอย่าง</a:t>
            </a:r>
            <a:r>
              <a:rPr lang="th-TH" sz="6000" b="1" dirty="0">
                <a:solidFill>
                  <a:srgbClr val="FF0000"/>
                </a:solidFill>
              </a:rPr>
              <a:t>เพียงพอ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8350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3201883"/>
              </p:ext>
            </p:extLst>
          </p:nvPr>
        </p:nvGraphicFramePr>
        <p:xfrm>
          <a:off x="152400" y="1143000"/>
          <a:ext cx="118110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4400" b="1" kern="0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มาตรการด้านการให้บริการ ช่วยเหลือประชาชน ผู้ใช้รถใช้ทาง</a:t>
            </a:r>
            <a:endParaRPr lang="en-US" sz="4000" dirty="0"/>
          </a:p>
        </p:txBody>
      </p:sp>
      <p:pic>
        <p:nvPicPr>
          <p:cNvPr id="7" name="Picture 2" descr="C:\Users\Administrator\Desktop\รับงาน21มีค60\ว.43อาญา21-22มีค60\149017302563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10600" y="5138052"/>
            <a:ext cx="3276600" cy="1643748"/>
          </a:xfrm>
          <a:prstGeom prst="rect">
            <a:avLst/>
          </a:prstGeom>
          <a:noFill/>
        </p:spPr>
      </p:pic>
      <p:pic>
        <p:nvPicPr>
          <p:cNvPr id="8" name="Picture 2" descr="C:\Users\Administrator\Desktop\ไลน์\มค60\1007740-1.jpg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2122" y="5138052"/>
            <a:ext cx="3276600" cy="1643748"/>
          </a:xfrm>
          <a:prstGeom prst="rect">
            <a:avLst/>
          </a:prstGeom>
          <a:noFill/>
        </p:spPr>
      </p:pic>
      <p:pic>
        <p:nvPicPr>
          <p:cNvPr id="6" name="Picture 2" descr="F:\ตำรวจทางหลวง 411-2560\กิจการพิเศษ 411\คณะทำงานจราจร\หน่วยปราสาท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7" y="5138053"/>
            <a:ext cx="3276600" cy="164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85294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96153"/>
          </a:xfrm>
        </p:spPr>
        <p:txBody>
          <a:bodyPr>
            <a:noAutofit/>
          </a:bodyPr>
          <a:lstStyle/>
          <a:p>
            <a:r>
              <a:rPr lang="th-TH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“มีจุดพักรถเพียงพอ”</a:t>
            </a:r>
            <a:endParaRPr lang="th-TH" sz="40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5059481"/>
              </p:ext>
            </p:extLst>
          </p:nvPr>
        </p:nvGraphicFramePr>
        <p:xfrm>
          <a:off x="533400" y="1295400"/>
          <a:ext cx="11353800" cy="5117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7032"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มาตรการ </a:t>
                      </a:r>
                      <a:r>
                        <a:rPr lang="en-US" sz="3200" b="1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777</a:t>
                      </a:r>
                      <a:endParaRPr lang="en-US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มาตรการ </a:t>
                      </a:r>
                      <a:r>
                        <a:rPr lang="en-US" sz="3200" b="1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777</a:t>
                      </a:r>
                      <a:r>
                        <a:rPr lang="en-US" sz="3200" b="1" baseline="30000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  <a:r>
                        <a:rPr lang="th-TH" sz="3200" b="1" baseline="30000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th-TH" sz="3200" b="1" baseline="0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(สงกรานต์ </a:t>
                      </a:r>
                      <a:r>
                        <a:rPr lang="en-SG" sz="3200" b="1" baseline="0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62</a:t>
                      </a:r>
                      <a:r>
                        <a:rPr lang="th-TH" sz="3200" b="1" baseline="0" dirty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2168">
                <a:tc>
                  <a:txBody>
                    <a:bodyPr/>
                    <a:lstStyle/>
                    <a:p>
                      <a:r>
                        <a:rPr lang="en-US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</a:t>
                      </a:r>
                      <a:r>
                        <a:rPr lang="en-SG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หน่วยบริการตำรวจทางหลวง</a:t>
                      </a:r>
                    </a:p>
                    <a:p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 ที่พักผ่อน, ห้องน้ำ, กาแฟ (บริการพื้นฐาน)</a:t>
                      </a: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101</a:t>
                      </a:r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หน่วยบริการตำรวจทางหลวงยกกำลังสาม</a:t>
                      </a:r>
                    </a:p>
                    <a:p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 </a:t>
                      </a:r>
                      <a:r>
                        <a:rPr lang="th-TH" sz="24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ห้องนอน, อาหาร, ตรวจรถ,</a:t>
                      </a:r>
                      <a:r>
                        <a:rPr lang="th-TH" sz="2400" dirty="0" err="1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เนส</a:t>
                      </a:r>
                      <a:r>
                        <a:rPr lang="th-TH" sz="24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กาแฟเลาจน์,แจกแบรนด์</a:t>
                      </a:r>
                      <a:endParaRPr lang="en-US" u="sng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3" descr="A large brick building with a wooden floor&#10;&#10;Description generated with very high confidence">
            <a:extLst>
              <a:ext uri="{FF2B5EF4-FFF2-40B4-BE49-F238E27FC236}">
                <a16:creationId xmlns:a16="http://schemas.microsoft.com/office/drawing/2014/main" id="{1F3415B3-A685-471E-B00C-F48E20F492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64" y="4650884"/>
            <a:ext cx="1283636" cy="1711128"/>
          </a:xfrm>
          <a:prstGeom prst="rect">
            <a:avLst/>
          </a:prstGeom>
        </p:spPr>
      </p:pic>
      <p:pic>
        <p:nvPicPr>
          <p:cNvPr id="8" name="Picture 7" descr="A picture containing outdoor, tree, road, building&#10;&#10;Description generated with very high confidence">
            <a:extLst>
              <a:ext uri="{FF2B5EF4-FFF2-40B4-BE49-F238E27FC236}">
                <a16:creationId xmlns:a16="http://schemas.microsoft.com/office/drawing/2014/main" id="{2AE0E7E5-3195-4AB0-8F47-719A0E21C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87" y="2946925"/>
            <a:ext cx="2213205" cy="1719490"/>
          </a:xfrm>
          <a:prstGeom prst="rect">
            <a:avLst/>
          </a:prstGeom>
        </p:spPr>
      </p:pic>
      <p:pic>
        <p:nvPicPr>
          <p:cNvPr id="10" name="Picture 9" descr="A picture containing building, tree, outdoor&#10;&#10;Description generated with high confidence">
            <a:extLst>
              <a:ext uri="{FF2B5EF4-FFF2-40B4-BE49-F238E27FC236}">
                <a16:creationId xmlns:a16="http://schemas.microsoft.com/office/drawing/2014/main" id="{DA5F027A-F8A5-4E84-8E3E-F4156353A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39" y="2895600"/>
            <a:ext cx="3040819" cy="1711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AD35EE-6337-4563-8855-FE63C3A38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4641986"/>
            <a:ext cx="3132174" cy="171112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24E6F2-7059-4146-84A1-4BAC4C12704A}"/>
              </a:ext>
            </a:extLst>
          </p:cNvPr>
          <p:cNvCxnSpPr/>
          <p:nvPr/>
        </p:nvCxnSpPr>
        <p:spPr>
          <a:xfrm flipH="1">
            <a:off x="3710697" y="6324600"/>
            <a:ext cx="131850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erson riding a motorcycle in front of a building&#10;&#10;Description generated with high confidence">
            <a:extLst>
              <a:ext uri="{FF2B5EF4-FFF2-40B4-BE49-F238E27FC236}">
                <a16:creationId xmlns:a16="http://schemas.microsoft.com/office/drawing/2014/main" id="{FDC82E95-0E37-468C-9055-62DE988BA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011" y="2971800"/>
            <a:ext cx="2289389" cy="1445400"/>
          </a:xfrm>
          <a:prstGeom prst="rect">
            <a:avLst/>
          </a:prstGeom>
        </p:spPr>
      </p:pic>
      <p:pic>
        <p:nvPicPr>
          <p:cNvPr id="18" name="Picture 17" descr="A double bed in a room&#10;&#10;Description generated with very high confidence">
            <a:extLst>
              <a:ext uri="{FF2B5EF4-FFF2-40B4-BE49-F238E27FC236}">
                <a16:creationId xmlns:a16="http://schemas.microsoft.com/office/drawing/2014/main" id="{C485E53E-7B33-4217-A726-048D516FBC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979297"/>
            <a:ext cx="2568596" cy="1445400"/>
          </a:xfrm>
          <a:prstGeom prst="rect">
            <a:avLst/>
          </a:prstGeom>
        </p:spPr>
      </p:pic>
      <p:pic>
        <p:nvPicPr>
          <p:cNvPr id="20" name="Picture 19" descr="A person standing on a table&#10;&#10;Description generated with high confidence">
            <a:extLst>
              <a:ext uri="{FF2B5EF4-FFF2-40B4-BE49-F238E27FC236}">
                <a16:creationId xmlns:a16="http://schemas.microsoft.com/office/drawing/2014/main" id="{D417CA73-562B-46B9-8624-D7DD068BD5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7000" y="4495799"/>
            <a:ext cx="2568596" cy="1827975"/>
          </a:xfrm>
          <a:prstGeom prst="rect">
            <a:avLst/>
          </a:prstGeom>
        </p:spPr>
      </p:pic>
      <p:pic>
        <p:nvPicPr>
          <p:cNvPr id="22" name="Picture 21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236A2E33-2D30-4073-B646-8027E7588C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4154" y="4495799"/>
            <a:ext cx="2316205" cy="17960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6D76C7-7713-42B0-847E-D1B41D016832}"/>
              </a:ext>
            </a:extLst>
          </p:cNvPr>
          <p:cNvSpPr/>
          <p:nvPr/>
        </p:nvSpPr>
        <p:spPr>
          <a:xfrm>
            <a:off x="3178082" y="641299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400" dirty="0"/>
              <a:t>หน่วยบริการ </a:t>
            </a:r>
            <a:r>
              <a:rPr lang="en-US" sz="2400" dirty="0"/>
              <a:t>https://goo.gl/maps/mUzyjS7jbpD2</a:t>
            </a:r>
          </a:p>
        </p:txBody>
      </p:sp>
    </p:spTree>
    <p:extLst>
      <p:ext uri="{BB962C8B-B14F-4D97-AF65-F5344CB8AC3E}">
        <p14:creationId xmlns:p14="http://schemas.microsoft.com/office/powerpoint/2010/main" val="357834488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396FEC67-C3EF-4253-B6EB-57791D964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640"/>
            <a:ext cx="12192000" cy="59732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4E7178-9D96-48D6-AA71-1F4B74663F1A}"/>
              </a:ext>
            </a:extLst>
          </p:cNvPr>
          <p:cNvSpPr txBox="1"/>
          <p:nvPr/>
        </p:nvSpPr>
        <p:spPr>
          <a:xfrm>
            <a:off x="457200" y="54864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เป้าหมายที่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th-TH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8B8064-8FB1-4C30-B07B-5A7B041ED3A6}"/>
              </a:ext>
            </a:extLst>
          </p:cNvPr>
          <p:cNvSpPr txBox="1"/>
          <p:nvPr/>
        </p:nvSpPr>
        <p:spPr>
          <a:xfrm>
            <a:off x="4419600" y="1600200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การเดินทางไปสู่จุดหมายโดยใช้ทางหลวงมี</a:t>
            </a:r>
            <a:r>
              <a:rPr lang="th-TH" sz="6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ระยะเวลาที่เหมาะสม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9" name="ชื่อเรื่อง 2">
            <a:extLst>
              <a:ext uri="{FF2B5EF4-FFF2-40B4-BE49-F238E27FC236}">
                <a16:creationId xmlns:a16="http://schemas.microsoft.com/office/drawing/2014/main" id="{EBB8BE36-A7D8-42F8-A4A5-6A8FA726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9650"/>
            <a:ext cx="10972800" cy="596153"/>
          </a:xfrm>
        </p:spPr>
        <p:txBody>
          <a:bodyPr>
            <a:noAutofit/>
          </a:bodyPr>
          <a:lstStyle/>
          <a:p>
            <a:r>
              <a:rPr lang="th-TH" sz="4000" dirty="0">
                <a:solidFill>
                  <a:schemeClr val="bg1"/>
                </a:solidFill>
              </a:rPr>
              <a:t>การอำนวยความสะดวกในการจราจร ป้องกันและลดอุบัติเหตุ</a:t>
            </a:r>
          </a:p>
        </p:txBody>
      </p:sp>
    </p:spTree>
    <p:extLst>
      <p:ext uri="{BB962C8B-B14F-4D97-AF65-F5344CB8AC3E}">
        <p14:creationId xmlns:p14="http://schemas.microsoft.com/office/powerpoint/2010/main" val="140712032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13484</TotalTime>
  <Words>2445</Words>
  <Application>Microsoft Office PowerPoint</Application>
  <PresentationFormat>Widescreen</PresentationFormat>
  <Paragraphs>419</Paragraphs>
  <Slides>56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Arial</vt:lpstr>
      <vt:lpstr>Calibri</vt:lpstr>
      <vt:lpstr>JasmineUPC</vt:lpstr>
      <vt:lpstr>KodchiangUPC</vt:lpstr>
      <vt:lpstr>TH Niramit AS</vt:lpstr>
      <vt:lpstr>TH SarabunPSK</vt:lpstr>
      <vt:lpstr>Wingdings</vt:lpstr>
      <vt:lpstr>ชุดรูปแบบของ Office</vt:lpstr>
      <vt:lpstr>Worksheet</vt:lpstr>
      <vt:lpstr>แผนอำนวยการจราจร ป้องกันและลดอุบัติเหตุเทศกาลสงกรานต์ 2562 “ห่วงใยทุกชีวิต เป็นมิตรทุกเส้นทาง ทำทุกอย่างด้วยจิตสำนึก เพราะเราคือตำรวจทางหลวง” </vt:lpstr>
      <vt:lpstr>ภารกิจ</vt:lpstr>
      <vt:lpstr>แนวความคิดในการดำเนินการ</vt:lpstr>
      <vt:lpstr>เป้าหมาย</vt:lpstr>
      <vt:lpstr>มาตรการ ๗๗๗ ๗๗๗๒  ๗๗๗๓ กระทรวงคมนาคม โดย บก.ทล.</vt:lpstr>
      <vt:lpstr>การอำนวยความสะดวกในการจราจร ป้องกันและลดอุบัติเหตุ</vt:lpstr>
      <vt:lpstr>มาตรการด้านการให้บริการ ช่วยเหลือประชาชน ผู้ใช้รถใช้ทาง</vt:lpstr>
      <vt:lpstr>“มีจุดพักรถเพียงพอ”</vt:lpstr>
      <vt:lpstr>การอำนวยความสะดวกในการจราจร ป้องกันและลดอุบัติเหตุ</vt:lpstr>
      <vt:lpstr>“ระยะเวลาเดินทางเหมาะสม”</vt:lpstr>
      <vt:lpstr>“บริหารเส้นทาง – จัดการกระแสจราจร”</vt:lpstr>
      <vt:lpstr>บริหารเส้นทาง</vt:lpstr>
      <vt:lpstr>แผนที่จุดซ่อมสร้างที่อาจมีผลกระทบต่อการจราจร </vt:lpstr>
      <vt:lpstr>เส้นทางที่มีการซ่อมสร้าง</vt:lpstr>
      <vt:lpstr>แผนที่จุดซ่อมสร้าง เพื่อการวางแผนการเดินทาง</vt:lpstr>
      <vt:lpstr>“เพิ่มช่องทางเดินรถ เพื่อแก้ไขปัญหาติดขัดสะสม”</vt:lpstr>
      <vt:lpstr>“ข้อมูลคาดการณ์เพื่อประกอบการวางแผนปฏิบัติการ”</vt:lpstr>
      <vt:lpstr>สถิติปริมาณรถเข้า – ออก ช่วงปกติเทียบเทศกาลสงกรานต์ 2561 </vt:lpstr>
      <vt:lpstr>ประเมินประสิทธิภาพการเปิดช่องทางพิเศษช่วงเทศกาลสงกรานต์ 61 เส้นทางสายอีสาน</vt:lpstr>
      <vt:lpstr>ประเมินผลกระทบการเปิดช่องทางพิเศษในเส้นทางตรงข้ามเทศการสงกรานต์ 61 สายอีสาน</vt:lpstr>
      <vt:lpstr>ข้อบังคับเจ้าพนักงานจราจรทั่วราชอาณาจักร ว่าด้วยการกำหนดช่องหรือแนวทางเดินรถขึ้นและล่อง ในถนนบางสาย ช่วงเทศกาลสงกรานต์ 2562</vt:lpstr>
      <vt:lpstr>แผนที่เส้นทางการเปิดช่องทางพิเศษ เพื่อการวางแผนการเดินทาง </vt:lpstr>
      <vt:lpstr>“กระจายปริมาณการจราจร”</vt:lpstr>
      <vt:lpstr>แผนที่ทางเลี่ยง 4 ภาค เพื่อการวางแผนการเดินทาง </vt:lpstr>
      <vt:lpstr>“กระจายปริมาณรถตามห้วงเวลา”</vt:lpstr>
      <vt:lpstr>คำแนะนำการเดินทางออกสู่ “ภาคเหนือ” จากข้อมูลปริมาณรถในอดีต</vt:lpstr>
      <vt:lpstr>กระจายห้วงเวลาการเดินทางด้วยการประชาสัมพันธ์ REAL TIME  ผ่านไลน์ @</vt:lpstr>
      <vt:lpstr>จัดการกระแสจราจร</vt:lpstr>
      <vt:lpstr>ติดตั้ง/ปรับภูมิทัศน์ป้ายบอกทาง เพื่อลดเวลาการตัดสินใจ</vt:lpstr>
      <vt:lpstr>ลดการกวนกระแสจราจร</vt:lpstr>
      <vt:lpstr>การขอสนับสนุนกำลังจาก น.และ ภ.</vt:lpstr>
      <vt:lpstr>ลดการติดขัดสะสมบริเวณแยกสัญญาณไฟ</vt:lpstr>
      <vt:lpstr>เส้นทางแยกเป้าหมายในการบริหารไฟสัญญาณจราจร </vt:lpstr>
      <vt:lpstr>ออกข้อบังคับเจ้าพนักงานจราจรห้ามรถบรรทุกวิ่ง</vt:lpstr>
      <vt:lpstr>แผนที่เส้นทางห้ามรถบรรทุกวิ่ง เพื่อการวางแผนการขนส่งสินค้า </vt:lpstr>
      <vt:lpstr>แผนที่เส้นทางห้ามรถบรรทุกวิ่ง</vt:lpstr>
      <vt:lpstr>การอำนวยความสะดวกในการจราจร ป้องกันและลดอุบัติเหตุ</vt:lpstr>
      <vt:lpstr>“อุบัติเหตุ ผู้เสียชีวิต ผู้บาดเจ็บลดลง”</vt:lpstr>
      <vt:lpstr>การป้องกันอุบัติเหตุเชิงรับและเชิงรุก</vt:lpstr>
      <vt:lpstr>“เส้นทางและจุดเฝ้าระวังอุบัติเหตุ ” 71 สายทาง 135 จุด.</vt:lpstr>
      <vt:lpstr>มาตรการ 7773 ด้านการป้องกันอุบัติเหตุ กล้องตรวจจับความเร็วอัตโนมัติ 24 ชั่วโมง </vt:lpstr>
      <vt:lpstr>7773 กล้องตรวจจับความเร็วอัตโนมัติ 24 ชั่วโมง </vt:lpstr>
      <vt:lpstr>ประชาสัมพันธ์มาตรการตามนโยบายกระทรวงคมนาคม</vt:lpstr>
      <vt:lpstr>ประชาสัมพันธ์มาตรการตามนโยบายกระทรวงคมนาคม</vt:lpstr>
      <vt:lpstr>ประชาสัมพันธ์มาตรการตามนโยบายกระทรวงคมนาคม</vt:lpstr>
      <vt:lpstr>โครงการ “ง่วงไม่ขับ พักกับตำรวจทางหลวง”</vt:lpstr>
      <vt:lpstr>ของขวัญสงกรานต์ “ง่วงไม่ขับ พักกับตำรวจทางหลวง”</vt:lpstr>
      <vt:lpstr>การอำนวยความสะดวกในการจราจร ป้องกันและลดอุบัติเหตุ</vt:lpstr>
      <vt:lpstr>“สื่อสารสองทางยังกลุ่มเป้าหมายผู้ใช้ทางโดยตรง”</vt:lpstr>
      <vt:lpstr>PowerPoint Presentation</vt:lpstr>
      <vt:lpstr>การอำนวยความสะดวกในการจราจร ป้องกันและลดอุบัติเหตุ</vt:lpstr>
      <vt:lpstr>การติดตามและบริหารสั่งจัดการ</vt:lpstr>
      <vt:lpstr>มาตรการด้านการบริหารจัดการ</vt:lpstr>
      <vt:lpstr>มาตรการด้านการประชาสัมพันธ์</vt:lpstr>
      <vt:lpstr>“ห่วงใยทุกชีวิต เป็นมิตรทุกเส้นทาง ทำทุกอย่างด้วยสำนึก เพราะเราคือตำรวจทางหลวง”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seetoola@hotmail.com</dc:creator>
  <cp:lastModifiedBy>ekkarach limsungkas</cp:lastModifiedBy>
  <cp:revision>872</cp:revision>
  <cp:lastPrinted>2017-12-14T05:20:30Z</cp:lastPrinted>
  <dcterms:created xsi:type="dcterms:W3CDTF">2017-11-20T06:29:54Z</dcterms:created>
  <dcterms:modified xsi:type="dcterms:W3CDTF">2019-03-19T00:27:48Z</dcterms:modified>
</cp:coreProperties>
</file>